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9.xml" ContentType="application/vnd.openxmlformats-officedocument.presentationml.notesSlide+xml"/>
  <Override PartName="/ppt/ink/ink9.xml" ContentType="application/inkml+xml"/>
  <Override PartName="/ppt/notesSlides/notesSlide10.xml" ContentType="application/vnd.openxmlformats-officedocument.presentationml.notesSlide+xml"/>
  <Override PartName="/ppt/ink/ink10.xml" ContentType="application/inkml+xml"/>
  <Override PartName="/ppt/ink/ink1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18.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9.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Roboto" panose="02000000000000000000" pitchFamily="2" charset="0"/>
      <p:regular r:id="rId23"/>
      <p:bold r:id="rId24"/>
    </p:embeddedFont>
    <p:embeddedFont>
      <p:font typeface="Roboto Medium" panose="02000000000000000000" pitchFamily="2"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82F7EB-E7CB-4FCD-8DB3-F0C2ADBACFC3}" v="4" dt="2025-01-25T06:03:45.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mar Shaban" userId="b834dddc40a76966" providerId="LiveId" clId="{6B82F7EB-E7CB-4FCD-8DB3-F0C2ADBACFC3}"/>
    <pc:docChg chg="undo custSel addSld modSld">
      <pc:chgData name="Ammar Shaban" userId="b834dddc40a76966" providerId="LiveId" clId="{6B82F7EB-E7CB-4FCD-8DB3-F0C2ADBACFC3}" dt="2025-01-25T06:07:41.635" v="93" actId="1076"/>
      <pc:docMkLst>
        <pc:docMk/>
      </pc:docMkLst>
      <pc:sldChg chg="modSp mod modAnim">
        <pc:chgData name="Ammar Shaban" userId="b834dddc40a76966" providerId="LiveId" clId="{6B82F7EB-E7CB-4FCD-8DB3-F0C2ADBACFC3}" dt="2025-01-24T20:42:14.151" v="6" actId="1076"/>
        <pc:sldMkLst>
          <pc:docMk/>
          <pc:sldMk cId="0" sldId="260"/>
        </pc:sldMkLst>
        <pc:spChg chg="mod">
          <ac:chgData name="Ammar Shaban" userId="b834dddc40a76966" providerId="LiveId" clId="{6B82F7EB-E7CB-4FCD-8DB3-F0C2ADBACFC3}" dt="2025-01-24T20:42:10.415" v="5" actId="1076"/>
          <ac:spMkLst>
            <pc:docMk/>
            <pc:sldMk cId="0" sldId="260"/>
            <ac:spMk id="3" creationId="{00000000-0000-0000-0000-000000000000}"/>
          </ac:spMkLst>
        </pc:spChg>
        <pc:spChg chg="mod">
          <ac:chgData name="Ammar Shaban" userId="b834dddc40a76966" providerId="LiveId" clId="{6B82F7EB-E7CB-4FCD-8DB3-F0C2ADBACFC3}" dt="2025-01-24T20:42:14.151" v="6" actId="1076"/>
          <ac:spMkLst>
            <pc:docMk/>
            <pc:sldMk cId="0" sldId="260"/>
            <ac:spMk id="4" creationId="{00000000-0000-0000-0000-000000000000}"/>
          </ac:spMkLst>
        </pc:spChg>
        <pc:spChg chg="mod">
          <ac:chgData name="Ammar Shaban" userId="b834dddc40a76966" providerId="LiveId" clId="{6B82F7EB-E7CB-4FCD-8DB3-F0C2ADBACFC3}" dt="2025-01-24T20:41:59.072" v="3" actId="1076"/>
          <ac:spMkLst>
            <pc:docMk/>
            <pc:sldMk cId="0" sldId="260"/>
            <ac:spMk id="5" creationId="{00000000-0000-0000-0000-000000000000}"/>
          </ac:spMkLst>
        </pc:spChg>
        <pc:spChg chg="mod">
          <ac:chgData name="Ammar Shaban" userId="b834dddc40a76966" providerId="LiveId" clId="{6B82F7EB-E7CB-4FCD-8DB3-F0C2ADBACFC3}" dt="2025-01-24T20:42:05.143" v="4" actId="1076"/>
          <ac:spMkLst>
            <pc:docMk/>
            <pc:sldMk cId="0" sldId="260"/>
            <ac:spMk id="6" creationId="{00000000-0000-0000-0000-000000000000}"/>
          </ac:spMkLst>
        </pc:spChg>
        <pc:spChg chg="mod">
          <ac:chgData name="Ammar Shaban" userId="b834dddc40a76966" providerId="LiveId" clId="{6B82F7EB-E7CB-4FCD-8DB3-F0C2ADBACFC3}" dt="2025-01-24T20:41:42.632" v="0" actId="20577"/>
          <ac:spMkLst>
            <pc:docMk/>
            <pc:sldMk cId="0" sldId="260"/>
            <ac:spMk id="7" creationId="{00000000-0000-0000-0000-000000000000}"/>
          </ac:spMkLst>
        </pc:spChg>
        <pc:spChg chg="mod">
          <ac:chgData name="Ammar Shaban" userId="b834dddc40a76966" providerId="LiveId" clId="{6B82F7EB-E7CB-4FCD-8DB3-F0C2ADBACFC3}" dt="2025-01-24T20:41:48.965" v="2" actId="20577"/>
          <ac:spMkLst>
            <pc:docMk/>
            <pc:sldMk cId="0" sldId="260"/>
            <ac:spMk id="8" creationId="{00000000-0000-0000-0000-000000000000}"/>
          </ac:spMkLst>
        </pc:spChg>
      </pc:sldChg>
      <pc:sldChg chg="addSp delSp modSp new mod">
        <pc:chgData name="Ammar Shaban" userId="b834dddc40a76966" providerId="LiveId" clId="{6B82F7EB-E7CB-4FCD-8DB3-F0C2ADBACFC3}" dt="2025-01-25T06:07:41.635" v="93" actId="1076"/>
        <pc:sldMkLst>
          <pc:docMk/>
          <pc:sldMk cId="2120658553" sldId="275"/>
        </pc:sldMkLst>
        <pc:spChg chg="add mod">
          <ac:chgData name="Ammar Shaban" userId="b834dddc40a76966" providerId="LiveId" clId="{6B82F7EB-E7CB-4FCD-8DB3-F0C2ADBACFC3}" dt="2025-01-25T06:07:41.635" v="93" actId="1076"/>
          <ac:spMkLst>
            <pc:docMk/>
            <pc:sldMk cId="2120658553" sldId="275"/>
            <ac:spMk id="8" creationId="{901F2F70-2171-3E84-F003-5698F01E0953}"/>
          </ac:spMkLst>
        </pc:spChg>
        <pc:inkChg chg="add del">
          <ac:chgData name="Ammar Shaban" userId="b834dddc40a76966" providerId="LiveId" clId="{6B82F7EB-E7CB-4FCD-8DB3-F0C2ADBACFC3}" dt="2025-01-25T06:02:16.697" v="9" actId="9405"/>
          <ac:inkMkLst>
            <pc:docMk/>
            <pc:sldMk cId="2120658553" sldId="275"/>
            <ac:inkMk id="2" creationId="{84EFFACE-5894-6798-A9D5-B35F97CE6A6F}"/>
          </ac:inkMkLst>
        </pc:inkChg>
        <pc:inkChg chg="add del">
          <ac:chgData name="Ammar Shaban" userId="b834dddc40a76966" providerId="LiveId" clId="{6B82F7EB-E7CB-4FCD-8DB3-F0C2ADBACFC3}" dt="2025-01-25T06:03:12.628" v="11"/>
          <ac:inkMkLst>
            <pc:docMk/>
            <pc:sldMk cId="2120658553" sldId="275"/>
            <ac:inkMk id="3" creationId="{F742DC4A-94F0-053F-CB16-4FC473039B0A}"/>
          </ac:inkMkLst>
        </pc:inkChg>
        <pc:inkChg chg="add del">
          <ac:chgData name="Ammar Shaban" userId="b834dddc40a76966" providerId="LiveId" clId="{6B82F7EB-E7CB-4FCD-8DB3-F0C2ADBACFC3}" dt="2025-01-25T06:03:45.411" v="13"/>
          <ac:inkMkLst>
            <pc:docMk/>
            <pc:sldMk cId="2120658553" sldId="275"/>
            <ac:inkMk id="4" creationId="{EA2149E2-1ED8-E7B9-F505-7D26A6BABB1C}"/>
          </ac:inkMkLst>
        </pc:inkChg>
        <pc:inkChg chg="add">
          <ac:chgData name="Ammar Shaban" userId="b834dddc40a76966" providerId="LiveId" clId="{6B82F7EB-E7CB-4FCD-8DB3-F0C2ADBACFC3}" dt="2025-01-25T06:03:53.572" v="14" actId="9405"/>
          <ac:inkMkLst>
            <pc:docMk/>
            <pc:sldMk cId="2120658553" sldId="275"/>
            <ac:inkMk id="5" creationId="{E3AABCFD-AAAE-C43A-DFC1-9D87F54935EB}"/>
          </ac:inkMkLst>
        </pc:inkChg>
        <pc:inkChg chg="add">
          <ac:chgData name="Ammar Shaban" userId="b834dddc40a76966" providerId="LiveId" clId="{6B82F7EB-E7CB-4FCD-8DB3-F0C2ADBACFC3}" dt="2025-01-25T06:04:00.479" v="15" actId="9405"/>
          <ac:inkMkLst>
            <pc:docMk/>
            <pc:sldMk cId="2120658553" sldId="275"/>
            <ac:inkMk id="6" creationId="{9E242971-51EF-C24E-5B36-8B4184BE78BC}"/>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0:58.206"/>
    </inkml:context>
    <inkml:brush xml:id="br0">
      <inkml:brushProperty name="width" value="0.35" units="cm"/>
      <inkml:brushProperty name="height" value="0.35" units="cm"/>
      <inkml:brushProperty name="color" value="#00001A"/>
    </inkml:brush>
  </inkml:definitions>
  <inkml:trace contextRef="#ctx0" brushRef="#br0">83 169 24575,'0'2'0,"1"0"0,-1 0 0,0 0 0,1 0 0,-1 0 0,1 0 0,0 0 0,-1 0 0,1 0 0,0-1 0,0 1 0,0 0 0,1 0 0,-1-1 0,0 1 0,1-1 0,-1 1 0,1-1 0,-1 0 0,1 1 0,-1-1 0,3 1 0,5 3 0,1 0 0,-1-1 0,15 4 0,2 2 0,114 41 0,25 12 0,-139-53 0,1-1 0,0-1 0,0-1 0,36 4 0,-25-5 0,54 16 0,-88-21 0,221 66 0,-182-57 0,1-2 0,0-2 0,60 0 0,715-9 0,-803 2 0,0-1 0,-1-1 0,1 0 0,-1-1 0,0 0 0,0-1 0,-1-1 0,1 0 0,-1-1 0,0-1 0,-1 0 0,0-1 0,0 0 0,16-16 0,-18 17 0,1 0 0,0 1 0,0 0 0,1 1 0,0 1 0,0 0 0,0 0 0,1 2 0,25-5 0,-20 5 0,-1-2 0,-1 1 0,1-2 0,32-15 0,-30 10 0,1 2 0,1 0 0,-1 1 0,37-7 0,94-10 0,-134 23 0,109-9 0,184 9 0,-148 5 0,-120-4 0,-22 0 0,1 0 0,0 2 0,-1 0 0,1 2 0,-1 0 0,0 1 0,35 12 0,-9 2 0,2-3 0,78 14 0,-92-24 0,44 0 0,-48-4 0,59 10 0,-79-9 0,-1 1 0,0 0 0,0 1 0,0 0 0,0 0 0,-1 1 0,1 0 0,-1 1 0,12 10 0,-18-13 0,0 0 0,0 0 0,-1 0 0,1 0 0,-1 0 0,0 1 0,0-1 0,0 1 0,1 5 0,-2-8 0,-1 0 0,0 0 0,1 0 0,-1 0 0,0 0 0,0 0 0,1 0 0,-1 0 0,0 0 0,0 0 0,0 0 0,0 0 0,-1 0 0,1 0 0,0 0 0,0 0 0,-1 0 0,1 0 0,0 0 0,-1 0 0,1 0 0,-1-1 0,1 1 0,-1 0 0,0 0 0,1 0 0,-1-1 0,0 1 0,0 0 0,1 0 0,-1-1 0,0 1 0,0-1 0,0 1 0,0-1 0,0 1 0,0-1 0,0 0 0,0 1 0,0-1 0,0 0 0,-1 1 0,-17 1 0,-1 0 0,0-1 0,0-1 0,0 0 0,-20-4 0,-17-1 0,-227 1 0,201-10 0,21 3 0,35 6 0,0-2 0,0-1 0,-41-17 0,33 11 0,-43-10 0,-45 4 0,84 15 0,-73-18 0,66 11 0,0 3 0,-1 1 0,-74-3 0,-146 12 0,106 2 0,-1486-3 0,1608 2 0,-67 12 0,-20 1 0,85-14 0,26-2 0,1 1 0,-1 0 0,0 1 0,1 1 0,-1 1 0,1 0 0,-1 0 0,-17 8 0,30-10 0,1 0 0,-1 0 0,0 1 0,0-1 0,1 1 0,-1-1 0,1 1 0,0-1 0,-1 1 0,1 0 0,0 0 0,0-1 0,0 1 0,0 0 0,0 0 0,0 0 0,1 0 0,-1 0 0,1 1 0,-1-1 0,1 0 0,0 0 0,0 0 0,0 0 0,0 3 0,1 7 0,1-1 0,0 1 0,6 19 0,3 14 0,-12-36 0,0 0 0,0 0 0,-1-1 0,0 1 0,0 0 0,-1-1 0,0 0 0,0 0 0,-1 0 0,0 0 0,-1 0 0,-10 13 0,-2 1 0,-2 0 0,-34 31 0,49-49 0,-1-1 0,0 1 0,0-1 0,0 0 0,0 0 0,0-1 0,-1 0 0,1 0 0,-1 0 0,1 0 0,-1-1 0,0 0 0,0 0 0,1-1 0,-1 0 0,0 0 0,0 0 0,0 0 0,0-1 0,1 0 0,-1 0 0,0-1 0,1 0 0,-1 0 0,-7-4 0,8 4 0,0 0 0,1-1 0,-1 0 0,1 0 0,0 0 0,-1 0 0,2-1 0,-1 0 0,0 0 0,1 0 0,-1 0 0,1 0 0,1-1 0,-1 1 0,0-1 0,1 0 0,0 0 0,0 0 0,1 0 0,-1 0 0,1 0 0,0 0 0,1-1 0,-1 1 0,1 0 0,0-1 0,0 1 0,1-6 0,0 8 0,-1 0 0,1 0 0,0 0 0,0 0 0,0 0 0,0 0 0,0 1 0,1-1 0,-1 0 0,1 1 0,0-1 0,0 1 0,0 0 0,0 0 0,0-1 0,0 1 0,0 1 0,1-1 0,-1 0 0,1 0 0,-1 1 0,1 0 0,0-1 0,0 1 0,0 0 0,-1 0 0,1 1 0,0-1 0,0 1 0,0-1 0,0 1 0,0 0 0,0 0 0,0 0 0,5 1 0,1 0 0,-1 0 0,1 1 0,-1 0 0,1 0 0,-1 1 0,0 0 0,0 1 0,0 0 0,-1 0 0,1 0 0,8 7 0,6 10 0,0 1 0,26 35 0,-6-6 0,-35-43 0,-1 0 0,1-1 0,1 1 0,0-2 0,0 1 0,0-1 0,1 0 0,-1-1 0,1 0 0,1 0 0,-1-1 0,1 0 0,0-1 0,0 0 0,17 3 0,36 0 0,0-3 0,92-7 0,-30 0 0,2012 3 0,-1073 2 0,-1034 1 0,-1 0 0,0 2 0,0 1 0,0 1 0,49 18 0,-74-22 0,0-1 0,-1 0 0,1 0 0,0 0 0,0 0 0,0-1 0,1 1 0,-1-1 0,0 0 0,5-1 0,-7 1 0,0-1 0,-1 0 0,1 0 0,0 1 0,-1-1 0,1 0 0,0 0 0,-1-1 0,1 1 0,-1 0 0,0 0 0,1-1 0,-1 1 0,0-1 0,0 1 0,0-1 0,0 0 0,0 1 0,0-1 0,0 0 0,-1 0 0,1 1 0,-1-1 0,1-3 0,3-15 0,-1-1 0,-1 1 0,-1 0 0,-1-1 0,-3-28 0,1 30 0,1-1 0,1 1 0,1 0 0,0-1 0,2 1 0,4-22 0,8-5 0,-2 9 0,7-40 0,-18 67 0,0 0 0,-1-1 0,0 1 0,-1-1 0,0 1 0,0-1 0,-1 1 0,-5-19 0,5 26 0,0 0 0,-1 0 0,1 0 0,-1 0 0,0 0 0,0 0 0,0 1 0,0-1 0,-1 1 0,1-1 0,-1 1 0,1 0 0,-1 0 0,0 0 0,-5-2 0,-54-21 0,36 15 0,-21-7 0,18 7 0,1-1 0,0-2 0,-41-24 0,51 26 0,0 1 0,0 0 0,-1 2 0,0 0 0,0 1 0,-1 1 0,0 1 0,0 0 0,0 2 0,0 0 0,-1 2 0,1 0 0,-1 1 0,-35 5 0,47-3 0,-1 0 0,1 0 0,0 2 0,0-1 0,0 1 0,0 0 0,1 1 0,-1 0 0,-11 9 0,-3 5 0,-36 39 0,43-40 0,0-2 0,-1 0 0,0-2 0,-25 17 0,-93 62 0,104-74 0,0-1 0,-1-2 0,-65 23 0,76-32 0,-36 20 0,40-19 0,-1 0 0,1 0 0,-23 5 0,-8-5 0,0-3 0,0-1 0,0-2 0,-65-7 0,-72 4 0,179 1 0,3 0 0,-1 0 0,1 0 0,0 0 0,-1 1 0,1-1 0,0 1 0,0 0 0,-1 0 0,1 0 0,0 0 0,0 0 0,-4 3 0,7-3 0,0-1 0,0 0 0,0 0 0,0 1 0,0-1 0,0 0 0,0 1 0,0-1 0,0 0 0,0 0 0,0 1 0,0-1 0,0 0 0,0 1 0,0-1 0,1 0 0,-1 0 0,0 1 0,0-1 0,0 0 0,0 0 0,1 1 0,-1-1 0,0 0 0,0 0 0,0 0 0,1 0 0,-1 1 0,0-1 0,0 0 0,1 0 0,-1 0 0,0 0 0,1 0 0,-1 0 0,0 0 0,0 1 0,1-1 0,-1 0 0,0 0 0,1 0 0,-1 0 0,0 0 0,1-1 0,15 6 0,52 2 0,1-3 0,92-6 0,-53 0 0,-17 2-1365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2:14.041"/>
    </inkml:context>
    <inkml:brush xml:id="br0">
      <inkml:brushProperty name="width" value="0.35" units="cm"/>
      <inkml:brushProperty name="height" value="0.35" units="cm"/>
      <inkml:brushProperty name="color" value="#00001A"/>
    </inkml:brush>
  </inkml:definitions>
  <inkml:trace contextRef="#ctx0" brushRef="#br0">0 9 24512,'4378'0'0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2:21.168"/>
    </inkml:context>
    <inkml:brush xml:id="br0">
      <inkml:brushProperty name="width" value="0.35" units="cm"/>
      <inkml:brushProperty name="height" value="0.35" units="cm"/>
      <inkml:brushProperty name="color" value="#00001A"/>
    </inkml:brush>
  </inkml:definitions>
  <inkml:trace contextRef="#ctx0" brushRef="#br0">4412 158 24575,'7'0'0,"1"0"0,1 0 0,0 0 0,14-3 0,-22 3 0,0 0 0,0-1 0,0 1 0,0 0 0,0 0 0,0-1 0,0 1 0,0 0 0,0-1 0,0 1 0,0-1 0,0 1 0,0-1 0,0 1 0,-1-1 0,1 0 0,0 0 0,0 1 0,-1-1 0,1 0 0,-1 0 0,1 0 0,-1 1 0,1-1 0,-1 0 0,1 0 0,-1 0 0,0 0 0,1 0 0,-1 0 0,0 0 0,0 0 0,0 0 0,0 0 0,0 0 0,0 0 0,0 0 0,0 0 0,0 0 0,-1-2 0,0 2 0,1-1 0,-1 0 0,-1 1 0,1 0 0,0-1 0,0 1 0,0 0 0,-1-1 0,1 1 0,-1 0 0,1 0 0,-1 0 0,1 0 0,-1 0 0,0 1 0,1-1 0,-1 0 0,0 1 0,0-1 0,1 1 0,-1 0 0,0-1 0,-2 1 0,-48-2 0,43 2 0,-47-1 0,-71-11 0,75-1 0,42 9 0,-1 1 0,0 0 0,0 1 0,-14-1 0,-68-4 0,-37 0 0,84 9 0,30-1 0,0 0 0,-1-1 0,1 0 0,0-2 0,0 0 0,0 0 0,-17-6 0,9 0 0,0 1 0,-1 1 0,0 1 0,-48-3 0,-107 9 0,82 1 0,-1166-2 0,1249 1 0,0 1 0,0 0 0,0 1 0,-28 10 0,28-8 0,-1 0 0,0-1 0,0-1 0,-19 2 0,-198-5 0,105-1 0,114 2 0,0 0 0,0 1 0,-27 8 0,26-5 0,0-2 0,-1 0 0,-16 1 0,-109 11 0,60-5 0,45-8 0,-42-3 0,46-1 0,-62 6 0,85-2 0,0 0 0,0 1 0,1 0 0,-16 7 0,16-6 0,1 0 0,-1-1 0,-1 0 0,1-1 0,-16 3 0,-44-2 0,52-4 0,0 2 0,0-1 0,1 2 0,-1 0 0,0 1 0,1 1 0,-21 7 0,26-7 0,-1-1 0,-1 0 0,1-1 0,0 0 0,-22 1 0,-2 0 0,25-1 0,1 0 0,-1 1 0,1 1 0,-1-1 0,-14 9 0,13-6 0,0-1 0,0 0 0,-14 3 0,12-4 0,0 1 0,1 0 0,-1 1 0,1 1 0,1-1 0,-17 14 0,14-10 0,-1 0 0,0-1 0,-18 7 0,33-16 0,0 0 0,0 0 0,-1 0 0,1 0 0,0 0 0,-1 0 0,1 0 0,0 0 0,0 0 0,-1 0 0,1 1 0,0-1 0,0 0 0,0 0 0,-1 0 0,1 0 0,0 1 0,0-1 0,-1 0 0,1 0 0,0 0 0,0 1 0,0-1 0,0 0 0,0 0 0,-1 0 0,1 1 0,0-1 0,0 0 0,0 0 0,0 1 0,0-1 0,0 0 0,0 1 0,0-1 0,0 0 0,0 0 0,0 1 0,0-1 0,0 0 0,0 0 0,0 1 0,0-1 0,0 0 0,0 1 0,0-1 0,0 0 0,1 1 0,15 9 0,23 4 0,-14-9 0,0-1 0,1-1 0,-1-1 0,0-2 0,35-2 0,-27 0 0,1 2 0,38 4 0,-24 9 0,-39-9 0,0-1 0,1-1 0,16 3 0,132 11 0,-105-3 0,-43-9 0,1-1 0,1 0 0,-1-1 0,13 1 0,252-3 0,-130-1 0,56-14 0,2305 16 0,-2345-16 0,198 16 0,-368-2 0,1-1 0,-1 1 0,1-1 0,0-1 0,0 1 0,-10-6 0,-19-7 0,7 3-1365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2:51.815"/>
    </inkml:context>
    <inkml:brush xml:id="br0">
      <inkml:brushProperty name="width" value="0.35" units="cm"/>
      <inkml:brushProperty name="height" value="0.35" units="cm"/>
      <inkml:brushProperty name="color" value="#00001A"/>
    </inkml:brush>
  </inkml:definitions>
  <inkml:trace contextRef="#ctx0" brushRef="#br0">0 90 24442,'4601'0'0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2:55.074"/>
    </inkml:context>
    <inkml:brush xml:id="br0">
      <inkml:brushProperty name="width" value="0.35" units="cm"/>
      <inkml:brushProperty name="height" value="0.35" units="cm"/>
      <inkml:brushProperty name="color" value="#00001A"/>
    </inkml:brush>
  </inkml:definitions>
  <inkml:trace contextRef="#ctx0" brushRef="#br0">4519 323 24575,'-4'0'0,"-35"2"0,1-3 0,-1-1 0,1-2 0,-66-16 0,39 1 0,-78-21 0,106 32 0,12 3 0,-1-1 0,-35-14 0,16 6 0,0 1 0,0 2 0,-49-5 0,60 11 0,10 1 0,0 0 0,1-2 0,-46-17 0,40 10 0,8 3 0,-1 0 0,0 2 0,-1 0 0,0 2 0,-47-8 0,-217 13 0,28 1 0,151-15 0,69 8 0,-41-1 0,-476 5 0,286 5 0,-690-2 0,926 2 0,-63 11 0,-1 1 0,73-11 0,1 2 0,-1 1 0,1 1 0,1 1 0,-25 11 0,-33 11 0,-6 2 267,55-19-811,-1-1 0,-63 13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2:58.658"/>
    </inkml:context>
    <inkml:brush xml:id="br0">
      <inkml:brushProperty name="width" value="0.35" units="cm"/>
      <inkml:brushProperty name="height" value="0.35" units="cm"/>
      <inkml:brushProperty name="color" value="#00001A"/>
    </inkml:brush>
  </inkml:definitions>
  <inkml:trace contextRef="#ctx0" brushRef="#br0">0 100 24575,'1405'0'0,"-1349"-3"0,63-10 0,27-3 0,133 17 0,40-3 0,-277-3 0,0-2 0,49-13 0,-53 10 0,1 1 0,68-5 0,287 13 0,-188 2 0,-192-1 0,0 0 0,0 0 0,0 2 0,0-1 0,0 2 0,0 0 0,0 1 0,-1 0 0,0 1 0,1 0 0,-2 1 0,1 0 0,-1 2 0,0-1 0,19 16 0,1 3 0,1-2 0,55 29 0,21 15 0,-99-61 0,1-1 0,0 0 0,0-1 0,1-1 0,-1 0 0,1 0 0,0-1 0,0 0 0,22 1 0,0-2 0,0-1 0,42-5 0,-71 4 0,-1 0 0,-1 0 0,1 0 0,0-1 0,-1 1 0,1-1 0,0 0 0,-1 0 0,1 0 0,-1 0 0,1-1 0,5-3 0,-8 5 0,-1-1 0,0 1 0,0 0 0,0 0 0,0-1 0,0 1 0,0 0 0,0 0 0,0-1 0,0 1 0,0 0 0,0-1 0,0 1 0,0 0 0,0 0 0,0-1 0,0 1 0,0 0 0,0 0 0,0-1 0,0 1 0,-1 0 0,1 0 0,0-1 0,0 1 0,0 0 0,0 0 0,-1-1 0,1 1 0,0 0 0,0 0 0,0 0 0,-1 0 0,1-1 0,0 1 0,0 0 0,-1 0 0,1 0 0,0 0 0,0 0 0,-1 0 0,1 0 0,0 0 0,0 0 0,-1 0 0,1 0 0,0 0 0,-1 0 0,-16-5 0,-23-2 0,4 1 0,0-1 0,0-2 0,-66-25 0,71 20 0,0 1 0,-1 2 0,-1 1 0,0 1 0,0 2 0,-36-3 0,44 7 0,1-1 0,0-1 0,-36-14 0,36 11 0,-1 1 0,-1 1 0,-32-4 0,-49 4 0,-150 11 0,147 10 0,-15 1 0,101-15 0,0 1 0,1 2 0,-1 0 0,1 1 0,-1 1 0,1 1 0,-41 20 0,2 5 0,6-2 0,-96 35 0,98-48 0,-58 22 0,112-39 0,-1 0 0,1 0 0,-1 0 0,1 1 0,-1-1 0,1 0 0,-1 0 0,1 1 0,-1-1 0,1 0 0,-1 0 0,1 1 0,-1-1 0,1 0 0,-1 1 0,1-1 0,0 1 0,-1-1 0,1 1 0,0-1 0,-1 0 0,1 1 0,0-1 0,0 1 0,-1 0 0,1-1 0,0 1 0,12 5 0,26-2 0,-38-4 0,357 0 0,-159-2 0,-155 0 165,67-12 0,12-1-1860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3:02.032"/>
    </inkml:context>
    <inkml:brush xml:id="br0">
      <inkml:brushProperty name="width" value="0.35" units="cm"/>
      <inkml:brushProperty name="height" value="0.35" units="cm"/>
      <inkml:brushProperty name="color" value="#00001A"/>
    </inkml:brush>
  </inkml:definitions>
  <inkml:trace contextRef="#ctx0" brushRef="#br0">0 90 24457,'4213'0'0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3:05.681"/>
    </inkml:context>
    <inkml:brush xml:id="br0">
      <inkml:brushProperty name="width" value="0.35" units="cm"/>
      <inkml:brushProperty name="height" value="0.35" units="cm"/>
      <inkml:brushProperty name="color" value="#00001A"/>
    </inkml:brush>
  </inkml:definitions>
  <inkml:trace contextRef="#ctx0" brushRef="#br0">4664 196 24575,'-1384'0'0,"1342"-2"0,-66-12 0,-20-1 0,97 11 0,1 0 0,-1-2 0,-38-13 0,36 9 0,0 2 0,-53-6 0,-43-2 0,-64-2 0,-175 19 0,347-3 0,1 0 0,-1-1 0,1-2 0,0 0 0,-26-10 0,22 7 0,0 1 0,0 1 0,-32-4 0,-285 6 0,181 7 0,88-3 0,1 2 0,-83 15 0,119-11 0,1 1 0,1 1 0,-1 2 0,-60 27 0,76-29 0,0-1 0,0 0 0,0-2 0,0 0 0,-1-1 0,-33 3 0,-117-5 0,124-5 0,0 3 0,1 2 0,-45 8 0,-53 9-1365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3:08.314"/>
    </inkml:context>
    <inkml:brush xml:id="br0">
      <inkml:brushProperty name="width" value="0.35" units="cm"/>
      <inkml:brushProperty name="height" value="0.35" units="cm"/>
      <inkml:brushProperty name="color" value="#00001A"/>
    </inkml:brush>
  </inkml:definitions>
  <inkml:trace contextRef="#ctx0" brushRef="#br0">0 0 24575,'20'2'0,"0"0"0,34 8 0,9 1 0,-42-7 0,-1 1 0,1 0 0,35 15 0,-35-11 0,1-2 0,0 0 0,24 3 0,71-1 0,-77-8 0,54 9 0,6 2 0,1-4 0,160-8 0,-108-2 0,168 2 0,-304-2 0,0 0 0,0-1 0,0 0 0,0-1 0,29-12 0,-24 8 0,1 1 0,30-6 0,27 5 0,0 4 0,90 7 0,-42 0 0,740-3 0,-827 2 0,67 12 0,18 1 0,426-12 0,-283-5 0,50 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3:09.467"/>
    </inkml:context>
    <inkml:brush xml:id="br0">
      <inkml:brushProperty name="width" value="0.35" units="cm"/>
      <inkml:brushProperty name="height" value="0.35" units="cm"/>
      <inkml:brushProperty name="color" value="#00001A"/>
    </inkml:brush>
  </inkml:definitions>
  <inkml:trace contextRef="#ctx0" brushRef="#br0">2657 1 24575,'-1699'0'0,"1678"2"0,-1 0 0,1 2 0,-1 1 0,1 0 0,1 2 0,-34 14 0,29-10 0,0-2 0,-1 0 0,-46 7 0,30-11 0,1 2 0,-47 14 0,24-5 0,-127 15 0,109-20 0,-39 0-1365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3:13.753"/>
    </inkml:context>
    <inkml:brush xml:id="br0">
      <inkml:brushProperty name="width" value="0.35" units="cm"/>
      <inkml:brushProperty name="height" value="0.35" units="cm"/>
      <inkml:brushProperty name="color" value="#00001A"/>
    </inkml:brush>
  </inkml:definitions>
  <inkml:trace contextRef="#ctx0" brushRef="#br0">0 9 24499,'4694'0'0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1:10.534"/>
    </inkml:context>
    <inkml:brush xml:id="br0">
      <inkml:brushProperty name="width" value="0.35" units="cm"/>
      <inkml:brushProperty name="height" value="0.35" units="cm"/>
      <inkml:brushProperty name="color" value="#00001A"/>
    </inkml:brush>
  </inkml:definitions>
  <inkml:trace contextRef="#ctx0" brushRef="#br0">0 784 24575,'4'0'0,"0"1"0,-1 0 0,1 0 0,0 0 0,-1 0 0,1 0 0,4 3 0,16 5 0,30-1 0,0-2 0,0-2 0,86-6 0,-47-1 0,1097 3 0,-1170 1 0,0 2 0,-1 0 0,1 1 0,-1 1 0,27 10 0,-23-7 0,0-1 0,0-1 0,34 4 0,289-6 0,-184-6 0,566 2 0,-682 2 0,60 10 0,-28-1 0,-56-8 0,0 2 0,0 1 0,36 14 0,-34-11 0,0-1 0,40 8 0,130 11 0,-105-19 0,158-4 0,-145-6 0,-88 2 0,1-1 0,0-1 0,27-7 0,-37 8 0,-1 0 0,1 0 0,0-1 0,-1 0 0,1 0 0,-1 0 0,0-1 0,0 1 0,0-1 0,0 0 0,0 0 0,0-1 0,-1 1 0,1-1 0,3-5 0,-7 8 0,0 0 0,0-1 0,0 1 0,0-1 0,0 1 0,0-1 0,0 1 0,0 0 0,-1-1 0,1 1 0,0 0 0,-1-1 0,1 1 0,-1 0 0,0-1 0,1 1 0,-1 0 0,0 0 0,0 0 0,0 0 0,0 0 0,0 0 0,0 0 0,0 0 0,0 0 0,0 0 0,-2-1 0,-37-26 0,37 26 0,-7-4 0,0 1 0,-1 0 0,1 1 0,-1 0 0,0 1 0,0 0 0,-15-2 0,-83-3 0,21 3 0,-166-16 0,190 17 0,-86-10-209,-71-3-168,-239 18 963,440-2-586,0-2 0,0 0 0,0-1 0,0-1 0,-27-11 0,24 8 0,-1 1 0,0 0 0,-33-3 0,-284 6 0,180 7 0,-481-3 0,601-2 0,0-2 0,0-1 0,-45-13 0,125 14 0,-5 3 0,0 2 0,-1 2 0,0 1 0,59 15 0,-40-4 0,177 42 0,-194-51 0,30 5 0,112 5 0,-96-15 0,251-4 0,-222-12 0,7 0 0,-25 15 0,-50 1 0,51-6 0,-74 2 0,0-2 0,0 0 0,23-10 0,-22 7 0,-1 2 0,36-8 0,54 4 0,-79 9 0,-1-2 0,1 0 0,-1-2 0,54-17 0,-46 9 0,-1 1 0,2 2 0,-1 1 0,1 3 0,0 0 0,60 1 0,-48 4 0,0-2 0,-1-2 0,1-3 0,60-16 0,-66 15 0,0 1 0,1 3 0,0 2 0,85 4 0,-60 1 0,-55-2 0,0 0 0,0 1 0,18 4 0,-32-4 0,0-1 0,0 0 0,0 1 0,0-1 0,0 1 0,0 0 0,0-1 0,0 1 0,0 0 0,0-1 0,0 1 0,0 0 0,-1 0 0,1 0 0,0 0 0,-1 0 0,1 0 0,0 0 0,-1 0 0,1 0 0,-1 0 0,1 0 0,-1 0 0,0 0 0,0 0 0,1 1 0,-1-1 0,0 0 0,0 0 0,0 3 0,-8 39 0,4-28 0,-1 14 0,1 0 0,1 0 0,2 0 0,1 1 0,1-1 0,6 38 0,-3-37 0,-1 1 0,-2-1 0,-1 1 0,-1-1 0,-2 1 0,-11 51 0,13-77 0,-1-1 0,1 0 0,-1 1 0,0-1 0,0 0 0,0 0 0,-1 0 0,1-1 0,-1 1 0,0-1 0,0 1 0,0-1 0,0 0 0,-1 0 0,1 0 0,-1-1 0,0 1 0,0-1 0,0 0 0,0 0 0,0 0 0,0 0 0,-1-1 0,1 0 0,0 0 0,-6 1 0,-13 1 0,0-1 0,0-1 0,-1-1 0,-22-3 0,7 1 0,-63 1 0,-76-5 0,162 3 0,0-1 0,1 0 0,-26-12 0,-20-5 0,34 14 0,-18-5 0,0 2 0,-1 1 0,-55-2 0,-440 10 0,258 3 0,-32-2 0,297 2 0,0 0 0,0 1 0,0 1 0,0 0 0,-29 12 0,23-7 0,0-2 0,-27 5 0,-23-4 0,0-4 0,-102-6 0,48-1 0,-971 3 0,1058 2 0,-69 13 0,73-9 0,0-1 0,-50 1 0,75-7 0,0 1 0,0-2 0,0 0 0,0 0 0,0-1 0,1 0 0,-1-1 0,1 0 0,0-1 0,0-1 0,-14-8 0,17 9 0,-26-19 0,33 24 0,0-1 0,0 1 0,0-1 0,1 1 0,-1-1 0,0 0 0,1 1 0,-1-1 0,0 0 0,1 1 0,-1-1 0,1 0 0,-1 0 0,1 0 0,-1 1 0,1-1 0,0 0 0,-1 0 0,1 0 0,0 0 0,0 0 0,0 0 0,0 0 0,0 0 0,0 0 0,0 0 0,0 0 0,0 1 0,0-1 0,0 0 0,1 0 0,-1 0 0,1-1 0,10-11 0,1 1 0,1 1 0,26-20 0,-3 4 0,-13 5 0,33-38 0,-37 39 0,0 0 0,28-23 0,-30 30 0,-17 14 0,0 0 0,0 1 0,-1-1 0,1 0 0,0 0 0,0 0 0,0 0 0,0 0 0,0 0 0,0 0 0,0 0 0,0 0 0,0 0 0,0 0 0,0 0 0,0 0 0,-1 0 0,1 0 0,0 0 0,0 0 0,0 0 0,0 0 0,0 0 0,0-1 0,0 1 0,0 0 0,0 0 0,0 0 0,0 0 0,0 0 0,0 0 0,0 0 0,-1 0 0,1 0 0,0 0 0,0 0 0,0 0 0,0 0 0,0 0 0,0 0 0,0 0 0,0-1 0,0 1 0,0 0 0,0 0 0,0 0 0,0 0 0,-34 17 0,9-5 0,-6 2 0,-46 27 0,23-11 0,45-26 0,3-1 0,0-1 0,1 1 0,0 0 0,-1 0 0,1 1 0,0 0 0,0 0 0,1 0 0,-1 0 0,1 1 0,0-1 0,-5 9 0,8-12 0,1 1 0,0-1 0,-1 0 0,1 1 0,0-1 0,0 0 0,0 1 0,-1-1 0,2 1 0,-1-1 0,0 0 0,0 1 0,0-1 0,1 0 0,-1 1 0,0-1 0,1 0 0,-1 0 0,1 1 0,0-1 0,-1 0 0,1 0 0,0 0 0,0 0 0,0 0 0,0 0 0,0 0 0,0 0 0,0 0 0,0 0 0,0 0 0,0-1 0,1 1 0,-1 0 0,2 0 0,7 4 0,0-1 0,-1 0 0,16 4 0,-18-6 0,33 9 0,1-1 0,0-2 0,0-1 0,80 1 0,1504-9 0,-596-1 0,-1011 4 0,-1 0 0,0 0 0,-1 2 0,1 0 0,31 13 0,-25-9 0,-1-1 0,32 6 0,57-5 0,-85-7 0,0 0 0,0 1 0,-1 2 0,30 7 0,-50-8 0,-6-1 0,-16 2 0,-26-1 0,-407-2 0,206-2 0,224 2 0,-1 2 0,0 0 0,1 1 0,0 1 0,-25 10 0,21-7 0,0-1 0,0-1 0,-32 4 0,-149-8 0,204-2 0,73 0 0,136 19 0,-180-15 0,-1 1 0,0 1 0,46 18 0,-64-20 0,0 0 0,1 0 0,-1-1 0,1 0 0,0 0 0,0-1 0,0-1 0,0 0 0,0 0 0,0-1 0,0 0 0,0-1 0,17-3 0,-26 4 0,-1 1 0,0-1 0,0 0 0,1 0 0,-1 0 0,0 0 0,1 0 0,-1-1 0,0 1 0,0 0 0,1 0 0,-1 0 0,0 0 0,0 0 0,1 0 0,-1 0 0,0 0 0,0-1 0,1 1 0,-1 0 0,0 0 0,0 0 0,1-1 0,-1 1 0,0 0 0,0 0 0,0 0 0,0-1 0,1 1 0,-1 0 0,0-1 0,0 1 0,0 0 0,0 0 0,0-1 0,0 1 0,0 0 0,0 0 0,0-1 0,0 1 0,0 0 0,0-1 0,0 1 0,0 0 0,0 0 0,0-1 0,0 1 0,0 0 0,0-1 0,0 1 0,0 0 0,-1 0 0,1-1 0,0 1 0,0 0 0,0 0 0,0-1 0,-1 1 0,1 0 0,0 0 0,0 0 0,-1 0 0,1-1 0,-20-11 0,16 10 0,-216-100 0,134 62 0,62 27 0,-1 0 0,-1 3 0,-50-15 0,40 17 0,-1-2 0,2-1 0,-63-28 0,-126-58 0,184 78 0,0 1 0,-50-14 0,63 22 0,2 0 0,-34-20 0,-18-7 0,69 33 0,0 0 0,1 0 0,-1-1 0,1 0 0,0-1 0,0 1 0,-6-8 0,-42-51 0,13 15 0,41 47 0,-1 1 0,1 0 0,0-1 0,-1 1 0,1-1 0,0 1 0,0-1 0,0 1 0,0-1 0,0 0 0,0 0 0,0 0 0,1 1 0,-1-1 0,0 0 0,1 0 0,0 0 0,-1 0 0,1 0 0,0 0 0,0 0 0,0 0 0,1 0 0,-1 0 0,0 0 0,2-3 0,0 2 0,0 0 0,0 0 0,1 0 0,-1 0 0,1 0 0,0 1 0,-1-1 0,1 1 0,0 0 0,1 0 0,-1 0 0,0 0 0,1 1 0,3-2 0,89-45 0,16-8 0,114-41 0,-148 56 0,-61 31 0,1 0 0,0 1 0,1 0 0,0 2 0,1 0 0,33-6 0,-6 8 0,1 2 0,49 5 0,-97-2 0,0 0 0,0 0 0,0-1 0,0 1 0,0 0 0,0 0 0,0 0 0,0 0 0,0 0 0,0 0 0,0 0 0,0 0 0,0 0 0,0 0 0,0 0 0,0 0 0,0-1 0,0 1 0,0 0 0,0 0 0,0 0 0,0 0 0,0 0 0,1 0 0,-1 0 0,0 0 0,0 0 0,0 0 0,0 0 0,0 0 0,0 0 0,0 0 0,0 0 0,0 0 0,0 0 0,0 0 0,0 0 0,0 0 0,0 0 0,1 0 0,-1 0 0,0 0 0,0 0 0,0 0 0,0 0 0,0 0 0,0 0 0,0 0 0,-11-6 0,-18-5 0,-23-10 0,22 9 0,1 1 0,-34-7 0,22 9 0,-40-8 0,-81-28 0,110 29 0,-2 1 0,0 4 0,-80-9 0,-168 10 0,289 9 0,-1 0 0,0-1 0,1-1 0,-1 0 0,1-1 0,-16-6 0,-11-3 0,37 12 0,0-1 0,-1 2 0,1-1 0,0 0 0,0 1 0,-1-1 0,1 1 0,-1 0 0,1 0 0,0 1 0,-5 0 0,7-1 0,1 0 0,-1 0 0,1 1 0,-1-1 0,1 0 0,0 1 0,-1-1 0,1 0 0,-1 1 0,1-1 0,0 0 0,-1 1 0,1-1 0,0 1 0,0-1 0,-1 1 0,1-1 0,0 1 0,0-1 0,0 1 0,-1-1 0,1 1 0,0-1 0,0 1 0,0-1 0,0 1 0,8 23 0,-5-18 0,1-1 0,0 0 0,0 0 0,0 0 0,0-1 0,1 0 0,0 1 0,0-2 0,6 5 0,55 27 0,-14-9 0,-27-12-273,0-2 0,2 0 0,-1-2 0,51 13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3:16.268"/>
    </inkml:context>
    <inkml:brush xml:id="br0">
      <inkml:brushProperty name="width" value="0.35" units="cm"/>
      <inkml:brushProperty name="height" value="0.35" units="cm"/>
      <inkml:brushProperty name="color" value="#00001A"/>
    </inkml:brush>
  </inkml:definitions>
  <inkml:trace contextRef="#ctx0" brushRef="#br0">4164 35 24575,'-1178'0'0,"987"-17"0,15 1 0,-636 15 0,390 3 0,382 0 0,-67 11 0,-19 3 0,-246-14 0,193-4 0,151 5 0,0 0 0,0 2 0,0 1 0,1 1 0,-47 19 0,-46 12 0,104-35 0,0 0 0,0 0 0,0-2 0,0 0 0,-28-2 0,33-1 11,0-1 0,0 0 0,0-1 0,1 0 0,-13-6-1,-4-2-1440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3:18.177"/>
    </inkml:context>
    <inkml:brush xml:id="br0">
      <inkml:brushProperty name="width" value="0.35" units="cm"/>
      <inkml:brushProperty name="height" value="0.35" units="cm"/>
      <inkml:brushProperty name="color" value="#00001A"/>
    </inkml:brush>
  </inkml:definitions>
  <inkml:trace contextRef="#ctx0" brushRef="#br0">0 3 24575,'400'0'0,"-372"2"0,0 1 0,0 1 0,0 2 0,32 10 0,-27-6 0,0-2 0,48 5 0,290-9 0,-191-7 0,366 4 0,-313-23 0,-146 11 0,6-3 0,-47 7 0,49-3 0,455 7 0,-277 6 0,728-3-1365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3:19.274"/>
    </inkml:context>
    <inkml:brush xml:id="br0">
      <inkml:brushProperty name="width" value="0.35" units="cm"/>
      <inkml:brushProperty name="height" value="0.35" units="cm"/>
      <inkml:brushProperty name="color" value="#00001A"/>
    </inkml:brush>
  </inkml:definitions>
  <inkml:trace contextRef="#ctx0" brushRef="#br0">3711 494 24575,'-1'-3'0,"-1"0"0,0 1 0,0-1 0,0 1 0,0-1 0,0 1 0,-1 0 0,1 0 0,-1 0 0,1 0 0,-1 0 0,0 1 0,-3-2 0,-5-5 0,-20-12 0,-2 0 0,0 2 0,-1 2 0,-1 1 0,-52-15 0,-173-58 0,137 45 0,-32-10 0,117 41 0,13 4 0,-1 1 0,-34-5 0,38 8 0,0-1 0,1-1 0,-26-11 0,25 9 0,-1 0 0,-42-7 0,-13 3 0,10 1 0,-98-4 0,-991 14 0,526 3 0,312-2 0,309 0-195,0 0 0,0 0 0,1-1 0,-1-1 0,0 0 0,-14-5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3:20.018"/>
    </inkml:context>
    <inkml:brush xml:id="br0">
      <inkml:brushProperty name="width" value="0.35" units="cm"/>
      <inkml:brushProperty name="height" value="0.35" units="cm"/>
      <inkml:brushProperty name="color" value="#00001A"/>
    </inkml:brush>
  </inkml:definitions>
  <inkml:trace contextRef="#ctx0" brushRef="#br0">0 1 24575,'1797'0'-1365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5T06:03:53.569"/>
    </inkml:context>
    <inkml:brush xml:id="br0">
      <inkml:brushProperty name="width" value="0.3" units="cm"/>
      <inkml:brushProperty name="height" value="0.6" units="cm"/>
      <inkml:brushProperty name="color" value="#00001A"/>
      <inkml:brushProperty name="tip" value="rectangle"/>
      <inkml:brushProperty name="rasterOp" value="maskPen"/>
      <inkml:brushProperty name="ignorePressure" value="1"/>
    </inkml:brush>
  </inkml:definitions>
  <inkml:trace contextRef="#ctx0" brushRef="#br0">219 745,'14'-1,"-1"-1,1 0,0-1,0-1,20-8,10-3,76-18,195-30,-59 22,-66 9,-99 23,0 4,109 7,-53 1,517 40,38 8,-598-45,0 3,191 45,-219-42,0-3,0-3,1-4,90-8,-114 0,-2-1,1-3,52-17,147-59,-233 79,-13 5,0 0,-1-1,1 1,-1-1,1 0,-1-1,0 1,0-1,-1 0,1 0,-1 0,0 0,0-1,0 1,0-1,-1 0,0 0,0 0,0 0,-1 0,1 0,-1 0,0 0,-1-1,0 1,1 0,-2-1,1 1,-1-6,0 3,0-1,-1 0,1 1,-2 0,1-1,-1 1,0 0,-1 0,0 1,0-1,-1 1,0 0,0 0,0 0,-1 1,0 0,-10-8,-14-6,0 2,-41-18,54 29,0 1,0 0,-1 2,0 0,0 1,-22-1,-304 4,149 3,-123-1,-338-5,94-54,410 29,-58-6,-210 4,244 15,-197-7,-33 23,396-1,1 0,-1 1,1 0,0 0,-1 1,1 0,0 1,-11 5,16-6,0 0,0 0,1 1,-1-1,1 1,0 0,-1 0,1 0,1 0,-1 1,0-1,1 1,0-1,0 1,0 0,0 0,0 0,1 0,0 1,-1 5,-3 21,2-1,2 1,1-1,7 62,34 120,-34-183,0 4,-5-18,1-1,1 0,0 1,1-2,11 24,-13-32,0-1,0 0,0 0,1 0,0 0,0-1,0 0,0 1,0-1,0-1,1 1,0-1,-1 1,1-1,0-1,0 1,0-1,0 0,1 0,7 0,66 4,106-8,-64-1,1512 1,-849 5,-746 0,65 11,18 2,407-12,-270-5,-121 4,158-5,-291 3,-1 0,0-1,0 1,0-1,0 1,0-1,0 0,0 0,0-1,0 1,-1 0,1-1,4-3,-6 4,0 0,0-1,0 1,-1-1,1 1,0 0,-1-1,1 0,-1 1,1-1,-1 1,0-1,0 0,0 1,1-1,-2 0,1 1,0-1,0 1,0-1,-1 0,1 1,-1-1,1 1,-1-1,0 1,0-2,-13-25,-2 2,0 0,-29-35,-25-40,27 18,41 80,0 0,-1 0,1 0,0 0,-1 1,0-1,1 1,-1-1,0 1,0 0,-1 0,1 0,0 1,-1-1,1 1,-1 0,1 0,-1 0,-4-1,-11-1,-1 1,-29 0,26 1,-582 0,-29-1,471-4,-512-39,-179 8,-521 37,1355 0,-15 1,1-1,0-2,1-2,-46-10,79 14,0 0,0 0,0 0,0 0,0 0,0 0,1 0,-1 0,0 0,0 0,0 0,0-1,0 1,0 0,0 0,0 0,0 0,0 0,1 0,-1 0,0-1,0 1,0 0,0 0,0 0,0 0,0 0,0-1,0 1,0 0,0 0,0 0,0 0,0 0,0-1,0 1,0 0,0 0,-1 0,1 0,0 0,0 0,0-1,0 1,0 0,0 0,0 0,0 0,0 0,-1 0,21-4,443-2,-274 8,185-1,-369-1,0 0,0 0,0 1,0-1,1 1,-1 0,0 1,-1-1,1 1,0 0,0 0,-1 0,9 6,-9-4,-1-1,0 1,0-1,0 1,-1 0,1 0,-1 0,0 1,0-1,0 1,-1-1,0 1,0-1,0 1,1 6,1 33,-4-2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25T06:04:00.479"/>
    </inkml:context>
    <inkml:brush xml:id="br0">
      <inkml:brushProperty name="width" value="0.3" units="cm"/>
      <inkml:brushProperty name="height" value="0.6" units="cm"/>
      <inkml:brushProperty name="color" value="#00001A"/>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0:46.833"/>
    </inkml:context>
    <inkml:brush xml:id="br0">
      <inkml:brushProperty name="width" value="0.35" units="cm"/>
      <inkml:brushProperty name="height" value="0.35" units="cm"/>
      <inkml:brushProperty name="color" value="#00001A"/>
    </inkml:brush>
  </inkml:definitions>
  <inkml:trace contextRef="#ctx0" brushRef="#br0">0 549 24575,'27'-2'0,"-1"0"0,37-9 0,28-3 0,-58 9 0,0 0 0,50-17 0,-45 11 0,52-8 0,139-18 0,-200 28 0,-1-1 0,0-2 0,0 0 0,-2-2 0,38-24 0,-16 6 0,-24 15 0,0 2 0,0 1 0,46-19 0,34-11 0,-64 26 0,78-24 0,-68 30 0,-24 7 0,49-18 0,-30 4 0,-25 9 0,1 2 0,0 0 0,0 2 0,0 0 0,34-4 0,198 7 0,-145 5 0,-100-2 0,44 3 0,-50-3 0,1 1 0,-1-1 0,0 0 0,0 1 0,0 0 0,0-1 0,0 1 0,0 0 0,0 0 0,0 0 0,0 0 0,0 1 0,0-1 0,-1 0 0,1 1 0,0 0 0,-1-1 0,0 1 0,2 2 0,-3-4 0,0 1 0,0 0 0,0 0 0,0 0 0,0 0 0,0 0 0,0-1 0,0 1 0,0 0 0,0 0 0,-1 0 0,1-1 0,0 1 0,-1 0 0,1 0 0,0 0 0,-1-1 0,1 1 0,-1 0 0,0-1 0,1 1 0,-1-1 0,1 1 0,-1 0 0,0-1 0,1 1 0,-1-1 0,0 0 0,0 1 0,1-1 0,-1 1 0,0-1 0,0 0 0,0 0 0,0 0 0,1 1 0,-1-1 0,-1 0 0,-37 9 0,39-9 0,-141 11 0,7-1 0,115-7 0,1 1 0,0 0 0,0 1 0,0 1 0,-22 11 0,12-3 0,1 0 0,0 2 0,1 0 0,-34 30 0,49-37 0,0-1 0,0 0 0,-1-1 0,0-1 0,-22 10 0,20-10 0,0 0 0,0 2 0,0 0 0,-12 10 0,8-6 0,0-1 0,0 0 0,-1-1 0,0-1 0,-1-1 0,0-1 0,0-1 0,-1 0 0,0-2 0,-23 3 0,21-3 0,0 2 0,0 1 0,0 0 0,-37 19 0,32-14 0,0 0 0,-37 8 0,-155 43 0,28-5 0,152-47 0,19-4 0,-37 17 0,31-11 0,22-11 0,-1 1 0,1 1 0,-1-1 0,1 1 0,0 0 0,0 0 0,1 0 0,-1 0 0,1 1 0,0 0 0,0 0 0,0 0 0,1 1 0,0-1 0,0 1 0,0-1 0,1 1 0,-2 7 0,1-4 0,1-1 0,1 1 0,0 0 0,0 0 0,1 0 0,0 0 0,0 0 0,1 0 0,0 0 0,1 0 0,0 0 0,3 10 0,-4-16 0,1 0 0,-1 1 0,1-1 0,-1 0 0,1 0 0,0 0 0,0 0 0,1 0 0,-1-1 0,1 1 0,-1-1 0,1 1 0,0-1 0,0 0 0,0 0 0,0 0 0,0 0 0,6 1 0,2 1 0,1-1 0,-1 0 0,1-1 0,15 1 0,-17-2 0,1 0 0,-1 0 0,1 2 0,15 4 0,-25-7 0,0 1 0,0-1 0,0 1 0,0-1 0,0 1 0,1-1 0,-1 1 0,0 0 0,0-1 0,0 1 0,-1 0 0,1 0 0,0 0 0,0 0 0,0 0 0,-1 0 0,1 0 0,0 1 0,-1-2 0,0 1 0,0 0 0,0-1 0,0 1 0,0-1 0,0 1 0,-1-1 0,1 1 0,0-1 0,0 1 0,-1-1 0,1 1 0,0-1 0,-1 1 0,1-1 0,0 1 0,-1-1 0,1 1 0,-1-1 0,1 0 0,-1 1 0,1-1 0,-1 0 0,1 0 0,-1 1 0,-43 14 0,44-15 0,-15 4 0,0-1 0,0 0 0,0-1 0,-27 0 0,38-2 0,1 0 0,-1-1 0,0 1 0,0-1 0,0 0 0,1 0 0,-1 0 0,0-1 0,1 1 0,-1-1 0,1 0 0,0 0 0,-1 0 0,1 0 0,0-1 0,0 1 0,1-1 0,-1 0 0,0 0 0,1 0 0,0 0 0,0 0 0,0 0 0,-2-5 0,-12-29 0,-13-53 0,2 5 0,7 31 0,-2 0 0,-31-53 0,52 105 0,-1 0 0,1 0 0,0 0 0,0-1 0,1 1 0,-1 0 0,0 0 0,1-1 0,-1 1 0,1 0 0,0-1 0,0-1 0,0 3 0,0 1 0,0-1 0,0 1 0,0 0 0,0-1 0,1 1 0,-1 0 0,0-1 0,0 1 0,0-1 0,0 1 0,1 0 0,-1-1 0,0 1 0,0 0 0,1 0 0,-1-1 0,0 1 0,1 0 0,-1 0 0,0-1 0,1 1 0,-1 0 0,0 0 0,2-1 0,15 5 0,-4 4 0,0 1 0,-1 0 0,0 1 0,0 0 0,-1 1 0,-1 0 0,0 1 0,10 14 0,28 30 0,-43-50 0,-1-3 0,-1 0 0,0 0 0,0 1 0,0-1 0,0 1 0,2 4 0,-5-8 0,0 1 0,0-1 0,0 1 0,1-1 0,-1 1 0,0-1 0,0 1 0,0-1 0,0 1 0,0-1 0,0 1 0,0-1 0,0 1 0,0-1 0,0 1 0,0-1 0,0 1 0,-1-1 0,1 1 0,0-1 0,0 1 0,0-1 0,-1 1 0,0 0 0,0 0 0,0 0 0,0 0 0,0-1 0,0 1 0,0-1 0,0 1 0,0-1 0,0 1 0,0-1 0,-1 1 0,1-1 0,0 0 0,-2 0 0,-9 3 0,0-1 0,1 1 0,0 1 0,-1 0 0,1 1 0,1 0 0,-1 0 0,1 1 0,-12 9 0,19-12 0,-1-1 0,1 1 0,0 0 0,0 0 0,0 1 0,1-1 0,-1 0 0,1 1 0,0 0 0,-1 0 0,2-1 0,-1 1 0,0 0 0,1 0 0,0 1 0,0-1 0,0 0 0,0 0 0,1 1 0,0-1 0,0 0 0,0 0 0,0 1 0,1-1 0,-1 0 0,1 0 0,0 1 0,0-1 0,3 6 0,-1-4 0,0 1 0,1 0 0,0-1 0,0 0 0,0 0 0,1 0 0,-1 0 0,1-1 0,1 1 0,-1-1 0,1-1 0,0 1 0,0-1 0,0 0 0,1 0 0,-1-1 0,13 5 0,7 0 0,0-1 0,0-2 0,44 5 0,-20-3 0,-2-2 0,61-1 0,26 2 0,-104 0 0,55 16 0,-54-13 0,50 9 0,10-9 0,-47-6 0,65 14 0,-51-3 0,0-2 0,1-3 0,62 0 0,-54-8 0,0-4 0,89-16 0,-85 11 0,1 3 0,79 4 0,-101 2 0,-34-2 0,-1-1 0,1-1 0,-1 0 0,0-1 0,0-1 0,0 0 0,-1-1 0,27-15 0,3 0 0,-31 16 0,1 1 0,-1 0 0,1 1 0,27-3 0,-26 5 0,0-2 0,0 0 0,25-8 0,-9 0 0,-1 1 0,1 1 0,0 2 0,1 1 0,0 2 0,51-1 0,-38 5 0,5-2 0,0 3 0,-1 2 0,59 10 0,-60-5 0,0-2 0,56-2 0,-61-3 0,0 1 0,1 3 0,47 10 0,-69-8 0,39 18 0,-44-16 0,0-2 0,1 0 0,34 7 0,-21-11 0,0-1 0,-1-2 0,1-1 0,0-2 0,0-1 0,-1-1 0,48-15 0,-66 15 0,0 0 0,0-1 0,-1-1 0,1 0 0,-2-1 0,1 0 0,14-14 0,32-21 0,-42 33 0,0 0 0,-1-1 0,-1-1 0,0-1 0,0 0 0,16-21 0,-29 33 0,0 0 0,-1 0 0,1 0 0,-1 0 0,1 0 0,-1 0 0,0 0 0,0 0 0,1 0 0,-1 0 0,0 0 0,0 0 0,0 0 0,0-1 0,0 1 0,0 0 0,0 0 0,0 0 0,-1 0 0,1 0 0,0 0 0,-1 0 0,0-1 0,0-1 0,-1 0 0,0 1 0,0-1 0,0 1 0,0-1 0,0 1 0,0 0 0,-3-2 0,-6-4 0,0 0 0,-22-10 0,32 18 0,-101-62 0,51 30 0,47 30 0,1-1 0,-1 1 0,1 0 0,0-1 0,0 0 0,0 0 0,0 0 0,1 0 0,-1 0 0,1-1 0,-1 1 0,1-1 0,0 1 0,1-1 0,-1 0 0,1 0 0,-1 0 0,1 0 0,-1-5 0,2 6 0,1 0 0,-1 0 0,0 0 0,1 0 0,-1 0 0,1 0 0,0 0 0,0 1 0,0-1 0,0 0 0,1 0 0,-1 1 0,1-1 0,-1 1 0,1 0 0,0-1 0,0 1 0,0 0 0,0 0 0,1 0 0,-1 0 0,0 1 0,1-1 0,-1 0 0,1 1 0,0 0 0,4-2 0,12-3 0,0 1 0,0 1 0,0 0 0,0 2 0,1 0 0,-1 1 0,37 4 0,16-3 0,-66 0 0,0 0 0,0-1 0,0 0 0,-1 0 0,1-1 0,0 1 0,0-1 0,-1 0 0,1-1 0,-1 1 0,0-1 0,0 0 0,0-1 0,9-7 0,-9 6 0,0-1 0,0 0 0,0-1 0,-1 1 0,1-1 0,-2 0 0,1 0 0,-1-1 0,4-14 0,0-6 0,-2 0 0,-2-1 0,0 0 0,-3-54 0,-1 61 0,1 0 0,2 0 0,0 0 0,1 0 0,1 1 0,6-22 0,-2 88 0,-7-6 0,-1 1 0,-1-1 0,-3 0 0,-1 1 0,-12 41 0,-51 158 0,47-187 0,16-42 0,1 0 0,-1 0 0,2 1 0,0-1 0,-3 18 0,5-25 0,1 0 0,0 1 0,0-1 0,1 0 0,-1 1 0,1-1 0,0 0 0,-1 0 0,1 1 0,1-1 0,-1 0 0,0 0 0,1 0 0,0 0 0,-1-1 0,1 1 0,0 0 0,1-1 0,-1 1 0,0-1 0,1 0 0,4 4 0,12 8 0,-9-7 0,1 1 0,-2 0 0,1 0 0,13 17 0,-21-22 0,0 0 0,0 0 0,0 0 0,0 0 0,-1 0 0,0 0 0,1 1 0,-1-1 0,0 0 0,-1 1 0,1-1 0,0 1 0,-1-1 0,0 1 0,0-1 0,0 1 0,0-1 0,-1 1 0,1-1 0,-1 1 0,-2 5 0,1-4 0,-1 1 0,0 0 0,0-1 0,0 1 0,-1-1 0,0 0 0,0 0 0,0 0 0,0-1 0,-1 0 0,0 0 0,0 0 0,0 0 0,0-1 0,-1 1 0,1-1 0,-1-1 0,0 1 0,0-1 0,0 0 0,0 0 0,-12 1 0,-12 1 0,0-1 0,-1-1 0,-45-3 0,45 0 0,-43 1 0,27 0 0,-63-6 0,91 2 0,0-1 0,0 0 0,-20-10 0,21 8 0,-1 1 0,-34-8 0,-6 8 0,-113 2 0,111 5 0,-102-11 0,140 7 0,0 0 0,0-2 0,1-1 0,0-1 0,-32-13 0,29 10 0,0 2 0,-1 0 0,-1 2 0,1 1 0,-1 1 0,-50-1 0,-27-5 0,-109-4 0,109 10 0,-9-11 0,-7 0 0,90 14 0,-3 1 0,0-2 0,0-2 0,0-1 0,-34-9 0,8-3 0,23 7 0,1 0 0,1-3 0,-60-29 0,82 36 0,-1-1 0,0 2 0,0 0 0,-1 1 0,-25-6 0,-69-1 0,1 0 0,16 0 0,-1 4 0,-128 7 0,103 2 0,101-4 0,-1 1 0,0-2 0,1-1 0,-1 0 0,-28-11 0,26 8 0,-1 1 0,0 0 0,-25-3 0,42 9 0,0 0 0,0-1 0,1 1 0,-1 0 0,0 1 0,0-1 0,0 0 0,1 1 0,-1 0 0,0 0 0,-4 1 0,7-2 0,0 1 0,0-1 0,-1 0 0,1 0 0,0 0 0,0 0 0,0 1 0,-1-1 0,1 0 0,0 0 0,0 0 0,0 1 0,0-1 0,0 0 0,0 0 0,-1 1 0,1-1 0,0 0 0,0 0 0,0 1 0,0-1 0,0 0 0,0 0 0,0 1 0,0-1 0,0 0 0,0 1 0,0-1 0,0 0 0,0 0 0,0 1 0,0-1 0,1 0 0,-1 0 0,0 1 0,0-1 0,0 0 0,0 0 0,19 14 0,18 3 0,1 2 0,57 19 0,-81-33 0,1-1 0,0-1 0,0-1 0,0 0 0,0-1 0,0 0 0,27-3 0,19-5 0,247-17 0,-246 24 0,94 2 0,-132 0 0,0 1 0,-1 1 0,1 1 0,33 11 0,-31-6 0,0 1 0,44 25 0,-57-28 0,0-2 0,1 0 0,0 0 0,0-2 0,1 1 0,-1-2 0,1 0 0,22 1 0,15-1 0,58-5 0,-47 0 0,-40 1 0,0-2 0,0 0 0,-1-1 0,1-1 0,40-15 0,98-55 0,-137 63 0,42-30 0,-56 34 0,0 1 0,1 0 0,0 1 0,0 0 0,0 0 0,1 1 0,-1 1 0,1 0 0,13-3 0,37 1 0,0 3 0,100 6 0,-39 1 0,-96-4 0,4-1 0,0 1 0,0 2 0,0 1 0,0 1 0,0 2 0,35 11 0,-51-12 0,-6 0 0,1-1 0,0-1 0,-1 0 0,1 0 0,0-1 0,1 0 0,-1-1 0,12 0 0,-21-1 0,-1 0 0,0 0 0,1 0 0,-1 0 0,1 0 0,-1 0 0,0 0 0,1 0 0,-1 0 0,0-1 0,1 1 0,-1 0 0,0 0 0,1 0 0,-1-1 0,0 1 0,1 0 0,-1 0 0,0-1 0,0 1 0,1 0 0,-1 0 0,0-1 0,0 1 0,0 0 0,1-1 0,-1 1 0,0 0 0,0-1 0,0 1 0,0 0 0,0-1 0,0 1 0,0-1 0,0 1 0,0 0 0,0-1 0,0 0 0,-8-17 0,-19-11 0,-16 3 0,27 17 0,0-1 0,-18-14 0,16 11 0,0 0 0,-1 1 0,-1 2 0,0-1 0,0 2 0,-1 1 0,-34-9 0,-16-11 0,55 21 0,-1 0 0,0 1 0,-1 0 0,-23-3 0,-75 1 0,77 8 0,-61-11 0,56 4 0,21 4 0,1-1 0,-1-1 0,1-1 0,-29-12 0,33 10 0,0 2 0,0 0 0,-1 1 0,0 0 0,0 2 0,-1 0 0,-24 0 0,7 4 0,1 1 0,-71 14 0,71-11 0,0 0 0,0-3 0,-1-1 0,1-1 0,-1-2 0,-66-13 0,37 6 0,0 4 0,-94 4 0,113 1 0,39 0 0,-27 1 0,34-1 0,0 0 0,0 0 0,0 0 0,-1 1 0,1-1 0,0 0 0,0 0 0,0 1 0,0-1 0,0 1 0,0-1 0,-1 1 0,1 0 0,1-1 0,-1 1 0,0 0 0,0 0 0,0 0 0,0-1 0,0 1 0,1 0 0,-2 1 0,2-1 0,0 0 0,0 0 0,0 0 0,0 0 0,0 0 0,1 0 0,-1 0 0,0 0 0,0 0 0,1 0 0,-1 0 0,1 0 0,-1 0 0,1-1 0,-1 1 0,1 0 0,-1 0 0,1 0 0,0-1 0,1 2 0,19 18 0,-13-13 0,-7-6 0,20 19 0,0-1 0,39 27 0,-36-30 0,-11-7 0,-1-1 0,1 0 0,1-1 0,-1-1 0,28 9 0,232 55 0,-251-62 0,35 16 0,2 1 0,-30-15 0,0-1 0,0-1 0,1-2 0,-1 0 0,49 1 0,-59-5 0,1 0 0,-1 2 0,0 0 0,33 13 0,-27-9 0,50 11 0,-31-13 0,0-2 0,0-2 0,1-2 0,-1-2 0,83-14 0,-100 8 0,0-1 0,-1 0 0,0-2 0,45-27 0,-70 37 0,28-12 0,1 0 0,49-13 0,-51 18 0,1-2 0,-2 0 0,40-22 0,-6-3 0,60-39 0,-118 72 0,-1 0 0,1 0 0,-1 1 0,1-1 0,-1 1 0,1-1 0,0 1 0,0 0 0,0 0 0,0 1 0,0-1 0,0 1 0,0-1 0,0 1 0,0 0 0,0 0 0,0 0 0,0 1 0,0-1 0,0 1 0,0-1 0,0 1 0,3 1 0,-1 1 0,0 0 0,-1 0 0,1 1 0,0-1 0,-1 1 0,0 0 0,0 0 0,0 1 0,0-1 0,5 10 0,-1-4 0,-1-1 0,2 0 0,-1 0 0,2-1 0,17 14 0,0-1 0,-25-19 0,0-1 0,0 1 0,0-1 0,-1 1 0,1 0 0,-1 0 0,1 0 0,-1 0 0,1 0 0,-1 0 0,0 1 0,0-1 0,0 0 0,0 1 0,-1-1 0,1 0 0,0 5 0,-1-5 0,-1 0 0,1-1 0,0 1 0,-1 0 0,1-1 0,-1 1 0,0-1 0,0 1 0,1-1 0,-1 1 0,0-1 0,0 0 0,0 1 0,-1-1 0,1 0 0,0 0 0,0 0 0,-1 0 0,1 0 0,0 0 0,-1 0 0,1 0 0,-1 0 0,0-1 0,1 1 0,-1-1 0,-2 1 0,-20 6 0,0-2 0,-29 4 0,8-2 0,1-1 0,-82-1 0,-9 2 0,115-3 0,0 0 0,1 1 0,-22 10 0,21-8 0,0 0 0,-33 5 0,-77 7 0,-191 2 0,301-20 0,0 1 0,1 2 0,-1 0 0,1 0 0,-29 12 0,25-8 0,0-1 0,-1-1 0,-32 5 0,-127-7 0,117-5 0,-99 11 0,6 6 0,-267-10 0,236-8 0,-86 2-1365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1:22.572"/>
    </inkml:context>
    <inkml:brush xml:id="br0">
      <inkml:brushProperty name="width" value="0.35" units="cm"/>
      <inkml:brushProperty name="height" value="0.35" units="cm"/>
      <inkml:brushProperty name="color" value="#00001A"/>
    </inkml:brush>
  </inkml:definitions>
  <inkml:trace contextRef="#ctx0" brushRef="#br0">0 762 24575,'0'-3'0,"1"0"0,-1-1 0,1 1 0,-1-1 0,1 1 0,0 0 0,0-1 0,1 1 0,-1 0 0,1 0 0,-1 0 0,1 0 0,0 0 0,4-4 0,-1 2 0,0 0 0,0 0 0,1 1 0,0-1 0,0 2 0,12-7 0,-3 3 0,2 0 0,-1 2 0,1 0 0,0 1 0,19-2 0,1-1 0,59-18 0,-60 14 0,66-11 0,-22 15 0,1 4 0,122 9 0,-16 24 0,255-25 0,-245-7 0,2001 2 0,-2160-2 0,70-13 0,17-1 0,78-5 0,-45 9 0,-157 12 0,1 0 0,0 0 0,-1 0 0,1 0 0,0 0 0,-1 0 0,1-1 0,0 1 0,-1 0 0,1-1 0,-1 0 0,1 1 0,-1-1 0,1 0 0,-1 0 0,1 1 0,-1-1 0,1 0 0,-1-1 0,1 0 0,-1 1 0,-1-1 0,0 1 0,1 0 0,-1-1 0,0 1 0,0-1 0,0 1 0,0 0 0,0-1 0,-1 1 0,1 0 0,0-1 0,-1 1 0,1 0 0,-1-1 0,1 1 0,-1 0 0,1-1 0,-1 1 0,0 0 0,0 0 0,0 0 0,-1-1 0,-7-11 0,-1 2 0,-1-1 0,0 1 0,0 1 0,-1 0 0,-1 1 0,1 0 0,-1 1 0,-1 0 0,0 1 0,0 1 0,0 0 0,0 1 0,-1 0 0,0 1 0,-21-2 0,-25-6 0,12 1 0,-99-7 0,-272 17 0,198 3 0,196-4 0,1-1 0,0-1 0,0-1 0,-35-12 0,27 8 0,-48-9 0,-15 10 0,-163 7 0,115 4 0,-1461-3 0,1418-16 0,14-1 0,151 15 0,-1-1 0,1-1 0,0-1 0,-36-12 0,33 8 0,-1 2 0,1 0 0,-30-2 0,-94 7 0,67 2 0,295 0 0,56 2 0,-130 13 0,36 1 0,453-15 0,-295-2 0,-277-2 0,61-10 0,32-3 0,-121 15 0,-1-2 0,1-2 0,-1 0 0,1-2 0,-2 0 0,44-20 0,-28 11 0,1 3 0,0 0 0,0 3 0,1 2 0,63-4 0,228 9 0,-175 5 0,-108-3 0,-1-3 0,52-11 0,-81 13 0,0 1 0,1 1 0,-1 1 0,0 1 0,28 5 0,42 4 0,-68-8 0,-1 1 0,1 1 0,0 1 0,22 9 0,-21-7 0,0 0 0,1-2 0,34 4 0,-25-7 0,-8-2 0,0 1 0,-1 1 0,1 2 0,-1 1 0,37 12 0,-8 6 0,-24-9 0,1-2 0,0-1 0,52 11 0,-70-20 0,-1-1 0,1 2 0,-1 0 0,0 1 0,21 10 0,-28-12 0,0 1 0,0 0 0,0 0 0,-1 1 0,0-1 0,0 1 0,0 0 0,0 1 0,-1-1 0,1 1 0,-2 0 0,7 12 0,-2 1 0,0 1 0,-2 0 0,-1 0 0,0 1 0,3 37 0,-5 106 0,-4-127 0,1-26 0,0-1 0,-1 0 0,0 0 0,-1 0 0,-6 19 0,7-25 0,-1 0 0,0 0 0,0 0 0,0 0 0,-1-1 0,1 1 0,-1-1 0,0 1 0,0-1 0,0 0 0,0 0 0,-1 0 0,1-1 0,-1 1 0,0-1 0,-6 3 0,-16 5 0,-1-2 0,1-1 0,-2 0 0,1-3 0,-1 0 0,-32 0 0,-60 9 0,99-9 0,1 0 0,-1 2 0,1 1 0,-33 14 0,30-12 0,-1-1 0,0-1 0,0-1 0,0-2 0,0 0 0,-38 1 0,34-4 0,1 2 0,0 0 0,0 2 0,1 2 0,-28 9 0,21-3 0,0-2 0,0-1 0,-1-2 0,0-1 0,0-1 0,-1-2 0,-42-1 0,-1294-6 0,1317 0 0,-100-19 0,126 17 0,-35-7 0,21 3 0,-73-4 0,94 12 0,0 0 0,1-1 0,-1-1 0,1-1 0,-38-12 0,3-4 0,0 3 0,-89-17 0,106 28 0,-27-5 0,-104-5 0,116 17 0,32 0 0,-1-1 0,0 0 0,0-2 0,1-1 0,-1 0 0,1-1 0,-26-10 0,16 5 0,0 0 0,-1 2 0,0 2 0,-1 0 0,1 3 0,-39 0 0,-6 0 0,41-3-1365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1:31.445"/>
    </inkml:context>
    <inkml:brush xml:id="br0">
      <inkml:brushProperty name="width" value="0.35" units="cm"/>
      <inkml:brushProperty name="height" value="0.35" units="cm"/>
      <inkml:brushProperty name="color" value="#00001A"/>
    </inkml:brush>
  </inkml:definitions>
  <inkml:trace contextRef="#ctx0" brushRef="#br0">1 71 24575,'55'2'0,"101"15"0,-61-6 0,0-5 0,116-8 0,-74 0 0,-120 3 0,0 1 0,-1 1 0,1 0 0,-1 1 0,31 13 0,-25-9 0,0-2 0,33 7 0,27-5 0,0-4 0,84-6 0,-39-1 0,510 3 0,-582-3 0,78-14 0,-44 5 0,2-2 0,-46 6 0,51-2 0,-48 9 0,-5 0 0,71-10 0,-94 7 0,0-1 0,-1 0 0,1-2 0,35-16 0,-36 14 0,0 2 0,0 0 0,1 1 0,0 1 0,0 1 0,0 1 0,1 0 0,-1 2 0,36 1 0,-18 3 0,0 2 0,0 2 0,0 1 0,45 16 0,-55-16 0,1-2 0,0-1 0,45 2 0,30 5 0,-3 0 0,0-4 0,159-9 0,-105-1 0,-87 1 0,-21-1 0,64 7 0,-94-1 0,-1 0 0,0 1 0,0 1 0,-1 1 0,0 0 0,0 1 0,27 19 0,-30-18 0,-8-7 0,0 0 0,0 1 0,0 0 0,0 0 0,-1 0 0,1 0 0,-1 0 0,0 1 0,0-1 0,-1 1 0,1 0 0,-1 0 0,1 0 0,-1 0 0,0 1 0,-1-1 0,1 0 0,-1 1 0,0-1 0,0 1 0,0 0 0,-1-1 0,0 1 0,1 0 0,-2-1 0,1 1 0,0 0 0,-1-1 0,0 1 0,0-1 0,-1 1 0,-1 4 0,-6 12 0,-1 0 0,-1-1 0,-1 0 0,-1-1 0,-19 21 0,21-25 0,3-4 0,0 2 0,1-1 0,0 1 0,1 0 0,-9 26 0,-11 70 0,21-81 0,4-23 0,0 0 0,0 0 0,-1 0 0,0 0 0,0 0 0,0 0 0,-1 0 0,1-1 0,-1 1 0,0-1 0,-1 0 0,1 0 0,-1 0 0,1 0 0,-1 0 0,0-1 0,-1 0 0,1 0 0,-1 0 0,1 0 0,-1-1 0,0 1 0,0-1 0,0-1 0,0 1 0,-5 1 0,-13 0 0,0 0 0,0-1 0,-1-1 0,-41-5 0,-2 2 0,44 3 0,1 1 0,0 1 0,0 0 0,0 2 0,1 1 0,-1 1 0,-37 17 0,35-15 0,0-1 0,0-1 0,0 0 0,-1-2 0,-42 3 0,-17 3 0,-11 0 0,-1-3 0,-144-9 0,102-1 0,-455 2 0,575-1 0,0-1 0,0-1 0,1 0 0,-1-2 0,-28-10 0,22 6 0,-52-10 0,1 5 0,-41-6 0,97 17 0,0-1 0,0-2 0,0 0 0,-22-10 0,-18-6 0,28 11 0,-1 1 0,0 2 0,-1 2 0,-59-5 0,38 10 0,16 1 0,1-2 0,-45-7 0,52 2 0,0-1 0,1-1 0,0-2 0,1-1 0,-27-16 0,34 19 0,-1 0 0,1 2 0,-31-7 0,24 7 0,-38-15 0,33 8 0,-1 1 0,0 2 0,-1 2 0,0 1 0,-47-5 0,44 8 0,-1-2 0,-56-17 0,2 0 0,64 18 0,-18-4 0,0 1 0,-65-3 0,70 9 0,0-2 0,-52-13 0,92 17 0,7-1 0,21 0 0,36-1 0,41 2 0,129 5 0,-119 12 0,0-1 0,-106-14 0,29 3 0,-36-4 0,0 0 0,1 0 0,-1 0 0,1 0 0,-1 1 0,1-1 0,-1 0 0,1 0 0,-1 1 0,0-1 0,1 0 0,-1 1 0,0-1 0,1 0 0,-1 1 0,0-1 0,1 0 0,-1 1 0,0-1 0,0 1 0,1-1 0,-1 1 0,0 0 0,0 0 0,0-1 0,0 1 0,-1 0 0,1 0 0,0 0 0,0 0 0,-1-1 0,1 1 0,0 0 0,-1 0 0,1-1 0,-1 1 0,1 0 0,-1-1 0,0 1 0,1 0 0,-1-1 0,0 1 0,-6 5 0,0-1 0,0 1 0,0-2 0,0 1 0,-1-1 0,1 0 0,-1-1 0,-15 6 0,-2-3 0,-41 5 0,43-8 0,1 1 0,-35 10 0,-119 35 0,55-18 0,114-29 0,1 1 0,-1 0 0,1 0 0,-10 7 0,15-9 0,-1 0 0,1 0 0,0 0 0,0 0 0,0 0 0,0 0 0,0 0 0,0 0 0,0 1 0,1-1 0,-1 0 0,-1 3 0,2-3 0,0-1 0,0 1 0,0 0 0,0-1 0,0 1 0,0 0 0,0-1 0,1 1 0,-1 0 0,0-1 0,0 1 0,1-1 0,-1 1 0,0 0 0,0-1 0,1 1 0,-1-1 0,1 1 0,-1-1 0,1 1 0,-1-1 0,0 0 0,1 1 0,0-1 0,-1 1 0,1-1 0,-1 0 0,1 1 0,-1-1 0,2 0 0,10 4 0,-1 0 0,1-1 0,1-1 0,-1 0 0,0-1 0,0 0 0,1-1 0,15-1 0,-2 1 0,1101-3 0,-1195 1 0,-96-16 0,163 18 0,-43-6 0,-69-19 0,98 20 0,1 0 0,0-1 0,0-1 0,1 0 0,-1-1 0,2 0 0,-1-1 0,-17-16 0,28 24 0,0-1 0,1 0 0,-1 0 0,0 0 0,1 0 0,-1 0 0,1-1 0,-1 1 0,1 0 0,0-1 0,0 1 0,0-1 0,0 1 0,1-1 0,-1 1 0,1-1 0,-1-5 0,1 6 0,1 0 0,-1 1 0,1-1 0,-1 0 0,1 0 0,0 0 0,0 1 0,0-1 0,0 0 0,0 1 0,0-1 0,0 1 0,0-1 0,1 1 0,-1-1 0,1 1 0,-1 0 0,1 0 0,-1 0 0,1 0 0,0 0 0,0 0 0,-1 0 0,1 1 0,3-2 0,9-2 0,1 0 0,0 0 0,-1 2 0,1 0 0,16 0 0,79 4 0,-57 0 0,953 2 0,-589-5 0,-377-1 0,66-12 0,21-1 0,400 12 0,-272 5 0,-125 0 0,145-5 0,-267 3 0,1-1 0,-1 0 0,0-1 0,1 0 0,12-4 0,-21 6 0,1 0 0,-1 0 0,0 0 0,0 0 0,1 0 0,-1 0 0,0-1 0,0 1 0,0 0 0,1 0 0,-1 0 0,0 0 0,0 0 0,0 0 0,1 0 0,-1-1 0,0 1 0,0 0 0,0 0 0,1 0 0,-1-1 0,0 1 0,0 0 0,0 0 0,0 0 0,0-1 0,0 1 0,0 0 0,1 0 0,-1 0 0,0-1 0,0 1 0,0 0 0,0 0 0,0-1 0,0 1 0,0 0 0,0 0 0,0-1 0,-10-4 0,-18 0 0,-38 0 0,-1 2 0,-68 8 0,104-1 0,0 1 0,0 2 0,1 1 0,-54 22 0,36-12 0,20-10 0,0-1 0,-1-2 0,1-1 0,-1-1 0,-50-2 0,38-1 0,-76 10 0,44 1 0,46-8 0,0 1 0,1 2 0,-47 15 0,47-12 0,-1-1 0,1-1 0,-1-1 0,0-2 0,-40 2 0,97 6 0,5-4 0,-1-2 0,67 3 0,76-11 0,-78 0 0,-28 4 0,-29-1 0,72-6 0,-111 5-59,-1 0 0,1-1-1,-1 1 1,1 0-1,-1-1 1,1 0 0,-1 0-1,0 1 1,1-1 0,-1-1-1,0 1 1,0 0 0,0 0-1,0-1 1,0 0-1,0 1 1,0-1 0,0 0-1,-1 0 1,1 0 0,-1 0-1,2-3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1:37.272"/>
    </inkml:context>
    <inkml:brush xml:id="br0">
      <inkml:brushProperty name="width" value="0.35" units="cm"/>
      <inkml:brushProperty name="height" value="0.35" units="cm"/>
      <inkml:brushProperty name="color" value="#00001A"/>
    </inkml:brush>
  </inkml:definitions>
  <inkml:trace contextRef="#ctx0" brushRef="#br0">0 258 24556,'4439'0'0,"-4954"-257"0,1030 514 0,-1030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1:45.772"/>
    </inkml:context>
    <inkml:brush xml:id="br0">
      <inkml:brushProperty name="width" value="0.35" units="cm"/>
      <inkml:brushProperty name="height" value="0.35" units="cm"/>
      <inkml:brushProperty name="color" value="#00001A"/>
    </inkml:brush>
  </inkml:definitions>
  <inkml:trace contextRef="#ctx0" brushRef="#br0">4152 1 24575,'1'82'0,"1"-32"0,-7 82 0,3-124 0,1-1 0,-1 0 0,-1 0 0,1 0 0,-1 0 0,-1 0 0,1 0 0,-1-1 0,0 1 0,-1-1 0,1 0 0,-1-1 0,0 1 0,-1-1 0,1 0 0,-1 0 0,0-1 0,0 1 0,-1-2 0,1 1 0,-1 0 0,-7 1 0,-12 6 0,0-2 0,-1-1 0,1-2 0,-45 6 0,-25-4 0,73-8 0,-1 1 0,1 2 0,1 0 0,-1 1 0,-33 12 0,21-2 0,0-1 0,-1-2 0,0-1 0,0-2 0,-70 6 0,66-12 0,-19 0 0,-116-9 0,157 3 0,1 0 0,-1-2 0,1 0 0,0-1 0,-19-11 0,20 10 0,-1 0 0,0 1 0,-1 0 0,-32-7 0,12 6 0,0-2 0,-52-21 0,59 19 0,0 1 0,-1 2 0,0 1 0,-40-5 0,53 10 0,0-1 0,1-1 0,-1-1 0,1 0 0,0-2 0,1 0 0,-31-19 0,-3 0 0,19 7 0,31 20 0,1 0 0,0-1 0,0 1 0,-1 0 0,1 0 0,0 0 0,0-1 0,0 1 0,-1 0 0,1 0 0,0-1 0,0 1 0,0 0 0,0 0 0,0-1 0,0 1 0,0 0 0,-1 0 0,1-1 0,0 1 0,0 0 0,0-1 0,0 1 0,0 0 0,0 0 0,0-1 0,0 1 0,1 0 0,-1-1 0,0 1 0,0 0 0,0 0 0,0-1 0,0 1 0,1 0 0,18-7 0,56 3 0,97 5 0,-60 2 0,758-2 0,-874-1 0,0 0 0,0 0 0,0 1 0,0 0 0,0-1 0,0 2 0,0-1 0,1 0 0,-1 1 0,0 0 0,1 0 0,-1 0 0,1 0 0,0 0 0,-1 1 0,1-1 0,0 1 0,-2 3 0,3-3 0,0-1 0,1 0 0,0 1 0,-1-1 0,1 1 0,0-1 0,0 1 0,0-1 0,1 1 0,-1 0 0,1 0 0,-1-1 0,1 1 0,0 0 0,0 0 0,0-1 0,0 1 0,1 0 0,-1 0 0,1-1 0,0 1 0,-1 0 0,1-1 0,1 1 0,-1-1 0,0 1 0,0-1 0,3 3 0,7 9 0,0 0 0,1-1 0,1-1 0,25 21 0,20 19 0,-51-45 0,-1 0 0,1 0 0,0-1 0,1 0 0,-1-1 0,1 0 0,0 0 0,1-1 0,-1 0 0,1 0 0,-1 0 0,1-2 0,0 1 0,1-1 0,-1 0 0,17 1 0,229-3 0,-165-2 0,-90 2 0,0-1 0,-1 1 0,1 0 0,0 0 0,0 0 0,-1 0 0,1 0 0,0-1 0,0 1 0,0 0 0,0 0 0,-1 0 0,1-1 0,0 1 0,0 0 0,0 0 0,0-1 0,0 1 0,0 0 0,0 0 0,-1-1 0,1 1 0,0 0 0,0 0 0,0-1 0,0 1 0,0 0 0,0-1 0,0 1 0,0 0 0,0 0 0,1-1 0,-1 1 0,0 0 0,0 0 0,0-1 0,0 1 0,0 0 0,0 0 0,0 0 0,1-1 0,-1 1 0,0 0 0,0 0 0,0 0 0,1-1 0,-1 1 0,0 0 0,0 0 0,0 0 0,1 0 0,-1 0 0,0-1 0,0 1 0,1 0 0,-1 0 0,0 0 0,0 0 0,1 0 0,-1 0 0,0 0 0,1 0 0,-1 0 0,0 0 0,1 0 0,-20-15 0,-7 0 0,-1 2 0,0 0 0,-1 2 0,-50-14 0,15 5 0,18 5 0,14 2 0,-2 3 0,1 0 0,-1 2 0,-1 2 0,-42-4 0,-385 10 0,193 3 0,-279-3 0,529 1 0,-1 1 0,1 1 0,1 1 0,-1 0 0,-27 12 0,21-8 0,0-1 0,-28 5 0,-138 17 0,96-19 0,0-5 0,-108-7 0,59 0 0,-593 2 0,715-2 0,0-1 0,-1 0 0,1-2 0,1 0 0,-33-13 0,-21-6 0,46 17 0,1-1 0,1-2 0,-1-1 0,-26-15 0,31 15 0,16 9 0,0-1 0,0 0 0,1 0 0,0 0 0,-1-1 0,1 0 0,0 0 0,-6-6 0,11 9 0,0 1 0,-1 0 0,1-1 0,0 1 0,0 0 0,-1-1 0,1 1 0,0-1 0,0 1 0,-1 0 0,1-1 0,0 1 0,0-1 0,0 1 0,0-1 0,0 1 0,0-1 0,0 1 0,0-1 0,0 1 0,0 0 0,0-1 0,0 1 0,0-1 0,0 1 0,0-1 0,0 1 0,1-1 0,-1 1 0,0 0 0,0-1 0,0 1 0,1-1 0,-1 1 0,0 0 0,1-1 0,-1 1 0,0 0 0,1-1 0,-1 1 0,0 0 0,1 0 0,-1-1 0,0 1 0,1 0 0,-1 0 0,1 0 0,-1-1 0,1 1 0,0 0 0,24-5 0,-24 5 0,121-6 0,23-2 0,-64-2 0,-37 6 0,-1-2 0,71-20 0,-71 15 0,88-12 0,15-4 0,-121 19 0,31-15 0,-38 15 0,-1 1 0,1 1 0,0 0 0,21-3 0,37 2 0,1 3 0,87 7 0,-34 0 0,-43-4 0,151 7 0,-208-3 0,0 1 0,0 2 0,0 1 0,-1 1 0,49 21 0,207 94 0,-196-75 0,-88-47 0,0-1 0,0 0 0,0 0 0,0 1 0,0-1 0,-1 0 0,1 1 0,0-1 0,0 1 0,0-1 0,-1 1 0,1 0 0,0-1 0,-1 1 0,1 0 0,0-1 0,-1 1 0,1 0 0,-1 0 0,1-1 0,-1 1 0,1 0 0,-1 0 0,0 0 0,1 0 0,-1 1 0,-1-1 0,0 0 0,0-1 0,0 1 0,0 0 0,0-1 0,0 1 0,0-1 0,0 1 0,0-1 0,0 0 0,0 1 0,0-1 0,0 0 0,0 0 0,-1 1 0,-1-1 0,-56 0 0,43-1 0,-1-2 0,1 0 0,-31-10 0,47 13 0,0 0 0,-1 0 0,1 0 0,-1 0 0,1 0 0,0 0 0,-1 0 0,1 0 0,0 0 0,-1 0 0,1 0 0,-1-1 0,1 1 0,0 0 0,-1 0 0,1 0 0,0-1 0,-1 1 0,1 0 0,0 0 0,0-1 0,-1 1 0,1 0 0,0-1 0,0 1 0,-1 0 0,1-1 0,0 1 0,0 0 0,0-1 0,0 1 0,-1 0 0,1-1 0,14-4 0,25 2 0,356 2 0,-181 3 0,-188-2 0,1 2 0,-1 0 0,0 2 0,30 8 0,-47-10 0,-1 1 0,1 0 0,0 0 0,-1 1 0,0 0 0,0 0 0,0 1 0,0 0 0,-1 0 0,0 0 0,0 1 0,0 1 0,-1-1 0,0 1 0,8 10 0,-14-16 0,1 0 0,0 0 0,-1 0 0,1 0 0,-1 0 0,1 1 0,-1-1 0,0 0 0,0 0 0,1 0 0,-1 0 0,0 0 0,0 0 0,0 1 0,0-1 0,0 0 0,0 0 0,0 0 0,-1 0 0,1 1 0,0-1 0,-1 0 0,1 0 0,-1 0 0,1 0 0,-1 0 0,1 0 0,-1 0 0,0 0 0,1 0 0,-1 0 0,0-1 0,0 1 0,0 0 0,0 0 0,0-1 0,0 1 0,0 0 0,0-1 0,0 1 0,0-1 0,-2 1 0,-4 2 0,0-1 0,-1 0 0,0 0 0,1 0 0,-9 0 0,-69 3 0,-123-7 0,74-1 0,-868 3 0,983 1 0,0 1 0,0 1 0,1 1 0,0 1 0,-22 8 0,25-8 0,1 0 0,-1-1 0,0 0 0,0-1 0,-1-1 0,1 0 0,0-1 0,-1-1 0,-15-1 0,-76-20 0,-30-5 0,104 20 0,1-1 0,0-2 0,-47-19 0,51 16 0,0 2 0,-1 1 0,-1 1 0,-52-6 0,42 9 0,0-2 0,-58-17 0,6 0 0,-101-12 0,113 22 274,39 6-1094,-61-4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1:51.615"/>
    </inkml:context>
    <inkml:brush xml:id="br0">
      <inkml:brushProperty name="width" value="0.35" units="cm"/>
      <inkml:brushProperty name="height" value="0.35" units="cm"/>
      <inkml:brushProperty name="color" value="#00001A"/>
    </inkml:brush>
  </inkml:definitions>
  <inkml:trace contextRef="#ctx0" brushRef="#br0">34 1 24575,'1'0'0,"0"0"0,0 0 0,0 1 0,0-1 0,0 0 0,-1 1 0,1-1 0,0 0 0,0 1 0,0-1 0,-1 1 0,1 0 0,0-1 0,-1 1 0,1-1 0,0 1 0,-1 0 0,1-1 0,-1 1 0,1 0 0,-1 0 0,1 0 0,-1-1 0,0 1 0,1 0 0,-1 2 0,6 25 0,-5-22 0,4 28 0,-2 1 0,-1-1 0,-2 1 0,-1 0 0,-2-1 0,-1 1 0,-2-1 0,-1 0 0,-16 44 0,17-59 0,0 1 0,-4 33 0,9-47 0,0 1 0,1 0 0,-1-1 0,1 1 0,1-1 0,-1 1 0,1-1 0,0 1 0,1-1 0,0 1 0,4 10 0,-5-15 0,0-1 0,0 1 0,0-1 0,0 1 0,0-1 0,1 0 0,-1 1 0,0-1 0,1 0 0,-1 0 0,1 0 0,-1 0 0,1 0 0,0 0 0,-1-1 0,1 1 0,0-1 0,0 1 0,-1-1 0,4 1 0,-1-1 0,1 0 0,-1 0 0,1 0 0,-1-1 0,0 0 0,1 1 0,-1-2 0,5-1 0,7-3 0,-1-1 0,0-1 0,18-12 0,7-4 0,1 2 0,1 2 0,89-29 0,-119 44 0,0-1 0,0 0 0,0-1 0,12-9 0,-13 9 0,-1 0 0,1 1 0,0 0 0,0 1 0,15-5 0,-2 4 0,1 1 0,1 1 0,-1 1 0,27 1 0,105 9 0,-87 1 0,69 18 0,21 4 0,-79-18 0,-39-4 0,1-2 0,64 0 0,-102-6 27,-1-1-1,0 1 0,1-1 0,-1 0 1,0 0-1,0 0 0,0-1 0,0 1 1,0-1-1,0 0 0,0 0 0,5-4 1,-7 4-93,-1 1 0,1-1 1,-1 1-1,1-1 0,-1 0 1,0 1-1,1-1 0,-1 0 1,0 0-1,0 0 1,0 0-1,-1 0 0,1 0 1,0 0-1,-1 0 0,1 0 1,-1 0-1,0-1 0,0 1 1,0 0-1,0 0 1,0 0-1,0 0 0,0-1 1,-2-2-1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0T17:52:00.431"/>
    </inkml:context>
    <inkml:brush xml:id="br0">
      <inkml:brushProperty name="width" value="0.35" units="cm"/>
      <inkml:brushProperty name="height" value="0.35" units="cm"/>
      <inkml:brushProperty name="color" value="#00001A"/>
    </inkml:brush>
  </inkml:definitions>
  <inkml:trace contextRef="#ctx0" brushRef="#br0">106 420 24575,'21'0'0,"3"-1"0,0 1 0,0 1 0,-1 1 0,1 1 0,0 1 0,40 12 0,-38-7 0,0-1 0,1-2 0,0 0 0,35 1 0,108-3 0,-27-2 0,-44 11 0,-11 1 0,-67-11 0,-1 1 0,1 1 0,37 14 0,-35-11 0,0 0 0,39 6 0,347 25 0,-364-37 0,53 11 0,31 2 0,-109-13 0,0 1 0,0 1 0,-1 1 0,32 12 0,-27-8 0,1-2 0,29 6 0,23-6 0,1-2 0,91-8 0,-40 0 0,1378 3 0,-1478-1 0,0-2 0,0-1 0,0-1 0,-1-1 0,0-2 0,44-18 0,-69 26 0,-1-1 0,0 0 0,0 0 0,0 0 0,0 0 0,0 0 0,0-1 0,0 1 0,-1-1 0,1 1 0,0-1 0,-1 1 0,1-1 0,-1 0 0,1 0 0,0-3 0,-1 4 0,-1-1 0,0 1 0,1-1 0,-1 0 0,0 1 0,0-1 0,0 0 0,0 1 0,0-1 0,-1 0 0,1 1 0,0-1 0,-1 1 0,1-1 0,-1 0 0,0 1 0,0-1 0,1 1 0,-1 0 0,0-1 0,0 1 0,0 0 0,-2-2 0,-5-6 0,-1 1 0,0 0 0,0 0 0,-18-10 0,-8-7 0,-51-33 0,58 41 0,-35-28 0,55 37 0,0 1 0,-1 0 0,0 0 0,0 1 0,-1 0 0,0 0 0,0 1 0,0 1 0,0 0 0,-1 0 0,1 1 0,-1 0 0,-12-1 0,-64-1 0,-104 8 0,59 0 0,-1193-3 0,1289-2 0,-60-11 0,30 3 0,47 7 0,0-2 0,0 0 0,-35-16 0,35 13 0,0 1 0,-1 1 0,-27-6 0,-28 5 0,-1 3 0,-95 7 0,39 0 0,-782-3 0,904 0 0,0 0 0,0 0 0,0 2 0,0-1 0,0 1 0,0 0 0,0 1 0,1 0 0,-11 6 0,14-6 0,1 0 0,0 1 0,0 0 0,0 0 0,0 0 0,1 1 0,-1-1 0,1 1 0,0 0 0,1 1 0,-1-1 0,1 0 0,0 1 0,0 0 0,-3 10 0,0 3 0,1 2 0,1-1 0,0 1 0,-1 36 0,5-11 0,5 48 0,-5-84 0,1 0 0,1 0 0,0-1 0,0 1 0,1-1 0,6 15 0,-7-20 0,0-1 0,0 0 0,0 1 0,0-1 0,1 0 0,0 0 0,-1-1 0,1 1 0,0-1 0,0 1 0,1-1 0,-1 0 0,0 0 0,1 0 0,-1-1 0,1 1 0,0-1 0,-1 0 0,6 1 0,28 3 0,0-1 0,0-3 0,-1-1 0,42-5 0,11 1 0,531 2 0,-372 3 0,-1590-1 0,1327 0 0,1 1 0,-1 0 0,-20 5 0,29-4 0,0-1 0,1 1 0,-1 0 0,1 1 0,-1-1 0,1 1 0,0 0 0,0 0 0,0 1 0,-9 7 0,14-10 0,-1-1 0,0 1 0,1-1 0,-1 1 0,0 0 0,1 0 0,-1-1 0,1 1 0,-1 0 0,1 0 0,0 0 0,-1-1 0,1 1 0,0 0 0,0 0 0,-1 0 0,1 0 0,0 0 0,0 0 0,0-1 0,0 1 0,0 0 0,0 0 0,0 0 0,0 0 0,1 0 0,-1 0 0,0 0 0,0-1 0,1 1 0,-1 0 0,1 0 0,-1 0 0,1-1 0,-1 1 0,1 0 0,-1 0 0,1-1 0,0 1 0,-1-1 0,1 1 0,0 0 0,-1-1 0,1 1 0,0-1 0,0 0 0,0 1 0,-1-1 0,1 0 0,0 1 0,0-1 0,0 0 0,1 0 0,6 3 0,1 0 0,0-1 0,17 3 0,44 1 0,-47-5 0,0 1 0,0 1 0,-1 1 0,30 9 0,-8 3 0,0-2 0,1-2 0,0-2 0,1-2 0,76 4 0,76 3 0,-74-4 0,-106-8 0,0 0 0,0 1 0,0 1 0,-1 0 0,1 2 0,19 9 0,-21-4 0,-16-12 0,0 0 0,0 0 0,0 1 0,0-1 0,0 0 0,0 1 0,0-1 0,0 0 0,0 0 0,0 1 0,0-1 0,0 0 0,0 0 0,0 1 0,0-1 0,0 0 0,0 0 0,0 1 0,-1-1 0,1 0 0,0 0 0,0 0 0,0 1 0,0-1 0,-1 0 0,1 0 0,0 0 0,0 1 0,0-1 0,-1 0 0,1 0 0,0 0 0,0 0 0,-1 0 0,1 0 0,0 1 0,-6 0 0,1 1 0,0-1 0,0 0 0,-1 0 0,-7 0 0,-16-1 0,70-2 0,140 3 0,105-4 0,-223-5 0,-49 5 0,1 1 0,0 0 0,0 1 0,29 2 0,44 9 0,0-4 0,114-6 0,-81-17 0,-52 5 0,-55 10 0,87-14 0,145-2 0,1444 20 0,-1672-2 0,0 2 0,-1 1 0,0 0 0,29 9 0,-51-14 0,0 0 0,0 0 0,0-1 0,0 0 0,0 0 0,1 0 0,0 0 0,-1-1 0,1 1 0,1-1 0,-1 0 0,0-1 0,-3-5 0,-6-10 0,-19-40 0,17 29 0,7 14 0,1-1 0,0 0 0,2-1 0,0 0 0,1 0 0,1 0 0,-1-31 0,3-12 0,7-62 0,-5 108 0,2 0 0,-1 0 0,2 1 0,0-1 0,1 1 0,1-1 0,0 1 0,1 1 0,10-15 0,82-154 0,-92 169-227,-1 0-1,0-1 1,-1 1-1,-1-1 1,4-22-1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5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customXml" Target="../ink/ink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customXml" Target="../ink/ink12.xml"/><Relationship Id="rId7" Type="http://schemas.openxmlformats.org/officeDocument/2006/relationships/customXml" Target="../ink/ink14.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customXml" Target="../ink/ink13.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customXml" Target="../ink/ink16.xml"/><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46.png"/><Relationship Id="rId3" Type="http://schemas.openxmlformats.org/officeDocument/2006/relationships/image" Target="../media/image35.png"/><Relationship Id="rId7" Type="http://schemas.openxmlformats.org/officeDocument/2006/relationships/image" Target="../media/image43.png"/><Relationship Id="rId12" Type="http://schemas.openxmlformats.org/officeDocument/2006/relationships/customXml" Target="../ink/ink22.xml"/><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customXml" Target="../ink/ink19.xml"/><Relationship Id="rId11" Type="http://schemas.openxmlformats.org/officeDocument/2006/relationships/image" Target="../media/image45.png"/><Relationship Id="rId5" Type="http://schemas.openxmlformats.org/officeDocument/2006/relationships/image" Target="../media/image41.png"/><Relationship Id="rId15" Type="http://schemas.openxmlformats.org/officeDocument/2006/relationships/image" Target="../media/image47.png"/><Relationship Id="rId10" Type="http://schemas.openxmlformats.org/officeDocument/2006/relationships/customXml" Target="../ink/ink21.xml"/><Relationship Id="rId4" Type="http://schemas.openxmlformats.org/officeDocument/2006/relationships/image" Target="../media/image40.png"/><Relationship Id="rId9" Type="http://schemas.openxmlformats.org/officeDocument/2006/relationships/image" Target="../media/image44.png"/><Relationship Id="rId14" Type="http://schemas.openxmlformats.org/officeDocument/2006/relationships/customXml" Target="../ink/ink23.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2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customXml" Target="../ink/ink2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ustomXml" Target="../ink/ink7.xml"/><Relationship Id="rId5" Type="http://schemas.openxmlformats.org/officeDocument/2006/relationships/image" Target="../media/image15.png"/><Relationship Id="rId4" Type="http://schemas.openxmlformats.org/officeDocument/2006/relationships/customXml" Target="../ink/ink6.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43058" y="0"/>
            <a:ext cx="5787342" cy="8229600"/>
          </a:xfrm>
          <a:prstGeom prst="rect">
            <a:avLst/>
          </a:prstGeom>
        </p:spPr>
      </p:pic>
      <p:pic>
        <p:nvPicPr>
          <p:cNvPr id="3" name="Image 1" descr="preencoded.png"/>
          <p:cNvPicPr>
            <a:picLocks noChangeAspect="1"/>
          </p:cNvPicPr>
          <p:nvPr/>
        </p:nvPicPr>
        <p:blipFill>
          <a:blip r:embed="rId4"/>
          <a:stretch>
            <a:fillRect/>
          </a:stretch>
        </p:blipFill>
        <p:spPr>
          <a:xfrm>
            <a:off x="8843058" y="-1"/>
            <a:ext cx="5787342" cy="8229599"/>
          </a:xfrm>
          <a:prstGeom prst="rect">
            <a:avLst/>
          </a:prstGeom>
        </p:spPr>
      </p:pic>
      <p:sp>
        <p:nvSpPr>
          <p:cNvPr id="4" name="Text 0"/>
          <p:cNvSpPr/>
          <p:nvPr/>
        </p:nvSpPr>
        <p:spPr>
          <a:xfrm>
            <a:off x="793790" y="2510076"/>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FFFFFF"/>
                </a:solidFill>
                <a:latin typeface="Roboto Medium" pitchFamily="34" charset="0"/>
                <a:ea typeface="Roboto Medium" pitchFamily="34" charset="-122"/>
                <a:cs typeface="Roboto Medium" pitchFamily="34" charset="-120"/>
              </a:rPr>
              <a:t>QuickSite: Academic Website Builder</a:t>
            </a:r>
            <a:endParaRPr lang="en-US" sz="4450" dirty="0"/>
          </a:p>
        </p:txBody>
      </p:sp>
      <p:sp>
        <p:nvSpPr>
          <p:cNvPr id="5" name="Text 1"/>
          <p:cNvSpPr/>
          <p:nvPr/>
        </p:nvSpPr>
        <p:spPr>
          <a:xfrm>
            <a:off x="7937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QuickSite is an AI-powered platform designed to help academics create professional websites effortlessly. It automates the process of building a website, integrating publications, and managing content, allowing researchers to focus on their work.</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42"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1000"/>
                                        <p:tgtEl>
                                          <p:spTgt spid="5">
                                            <p:txEl>
                                              <p:pRg st="0" end="0"/>
                                            </p:txEl>
                                          </p:spTgt>
                                        </p:tgtEl>
                                      </p:cBhvr>
                                    </p:animEffect>
                                    <p:anim calcmode="lin" valueType="num">
                                      <p:cBhvr>
                                        <p:cTn id="11"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97694" y="469582"/>
            <a:ext cx="5692140" cy="533638"/>
          </a:xfrm>
          <a:prstGeom prst="rect">
            <a:avLst/>
          </a:prstGeom>
          <a:noFill/>
          <a:ln/>
        </p:spPr>
        <p:txBody>
          <a:bodyPr wrap="none" lIns="0" tIns="0" rIns="0" bIns="0" rtlCol="0" anchor="t"/>
          <a:lstStyle/>
          <a:p>
            <a:pPr marL="0" indent="0">
              <a:lnSpc>
                <a:spcPts val="4200"/>
              </a:lnSpc>
              <a:buNone/>
            </a:pPr>
            <a:r>
              <a:rPr lang="en-US" sz="3350" dirty="0">
                <a:solidFill>
                  <a:srgbClr val="FFFFFF"/>
                </a:solidFill>
                <a:latin typeface="Roboto Medium" pitchFamily="34" charset="0"/>
                <a:ea typeface="Roboto Medium" pitchFamily="34" charset="-122"/>
                <a:cs typeface="Roboto Medium" pitchFamily="34" charset="-120"/>
              </a:rPr>
              <a:t>Non-Functional Requirements</a:t>
            </a:r>
            <a:endParaRPr lang="en-US" sz="3350" dirty="0"/>
          </a:p>
        </p:txBody>
      </p:sp>
      <p:sp>
        <p:nvSpPr>
          <p:cNvPr id="3" name="Shape 1"/>
          <p:cNvSpPr/>
          <p:nvPr/>
        </p:nvSpPr>
        <p:spPr>
          <a:xfrm>
            <a:off x="597694" y="1344692"/>
            <a:ext cx="6632138" cy="1545312"/>
          </a:xfrm>
          <a:prstGeom prst="roundRect">
            <a:avLst>
              <a:gd name="adj" fmla="val 4642"/>
            </a:avLst>
          </a:prstGeom>
          <a:solidFill>
            <a:srgbClr val="182567"/>
          </a:solidFill>
          <a:ln w="7620">
            <a:solidFill>
              <a:srgbClr val="313E80"/>
            </a:solidFill>
            <a:prstDash val="solid"/>
          </a:ln>
        </p:spPr>
        <p:txBody>
          <a:bodyPr/>
          <a:lstStyle/>
          <a:p>
            <a:endParaRPr lang="en-US"/>
          </a:p>
        </p:txBody>
      </p:sp>
      <p:sp>
        <p:nvSpPr>
          <p:cNvPr id="4" name="Text 2"/>
          <p:cNvSpPr/>
          <p:nvPr/>
        </p:nvSpPr>
        <p:spPr>
          <a:xfrm>
            <a:off x="776049" y="1523047"/>
            <a:ext cx="2134791" cy="266819"/>
          </a:xfrm>
          <a:prstGeom prst="rect">
            <a:avLst/>
          </a:prstGeom>
          <a:noFill/>
          <a:ln/>
        </p:spPr>
        <p:txBody>
          <a:bodyPr wrap="none" lIns="0" tIns="0" rIns="0" bIns="0" rtlCol="0" anchor="t"/>
          <a:lstStyle/>
          <a:p>
            <a:pPr marL="0" indent="0">
              <a:lnSpc>
                <a:spcPts val="2100"/>
              </a:lnSpc>
              <a:buNone/>
            </a:pPr>
            <a:r>
              <a:rPr lang="en-US" sz="1650" dirty="0">
                <a:solidFill>
                  <a:srgbClr val="CFD0D8"/>
                </a:solidFill>
                <a:latin typeface="Roboto Medium" pitchFamily="34" charset="0"/>
                <a:ea typeface="Roboto Medium" pitchFamily="34" charset="-122"/>
                <a:cs typeface="Roboto Medium" pitchFamily="34" charset="-120"/>
              </a:rPr>
              <a:t>Performance</a:t>
            </a:r>
            <a:endParaRPr lang="en-US" sz="1650" dirty="0"/>
          </a:p>
        </p:txBody>
      </p:sp>
      <p:sp>
        <p:nvSpPr>
          <p:cNvPr id="5" name="Text 3"/>
          <p:cNvSpPr/>
          <p:nvPr/>
        </p:nvSpPr>
        <p:spPr>
          <a:xfrm>
            <a:off x="776049" y="1892260"/>
            <a:ext cx="6275427" cy="819388"/>
          </a:xfrm>
          <a:prstGeom prst="rect">
            <a:avLst/>
          </a:prstGeom>
          <a:noFill/>
          <a:ln/>
        </p:spPr>
        <p:txBody>
          <a:bodyPr wrap="square" lIns="0" tIns="0" rIns="0" bIns="0" rtlCol="0" anchor="t"/>
          <a:lstStyle/>
          <a:p>
            <a:pPr marL="0" indent="0">
              <a:lnSpc>
                <a:spcPts val="2150"/>
              </a:lnSpc>
              <a:buNone/>
            </a:pPr>
            <a:r>
              <a:rPr lang="en-US" sz="1300" dirty="0">
                <a:solidFill>
                  <a:srgbClr val="CFD0D8"/>
                </a:solidFill>
                <a:latin typeface="Roboto" pitchFamily="34" charset="0"/>
                <a:ea typeface="Roboto" pitchFamily="34" charset="-122"/>
                <a:cs typeface="Roboto" pitchFamily="34" charset="-120"/>
              </a:rPr>
              <a:t>The platform should generate websites within 10 seconds after the user provides necessary inputs. Integration with academic profiles should sync updates within 24 hours of changes being detected.</a:t>
            </a:r>
            <a:endParaRPr lang="en-US" sz="1300" dirty="0"/>
          </a:p>
        </p:txBody>
      </p:sp>
      <p:sp>
        <p:nvSpPr>
          <p:cNvPr id="6" name="Shape 4"/>
          <p:cNvSpPr/>
          <p:nvPr/>
        </p:nvSpPr>
        <p:spPr>
          <a:xfrm>
            <a:off x="7400568" y="1344692"/>
            <a:ext cx="6632138" cy="1545312"/>
          </a:xfrm>
          <a:prstGeom prst="roundRect">
            <a:avLst>
              <a:gd name="adj" fmla="val 4642"/>
            </a:avLst>
          </a:prstGeom>
          <a:solidFill>
            <a:srgbClr val="182567"/>
          </a:solidFill>
          <a:ln w="7620">
            <a:solidFill>
              <a:srgbClr val="313E80"/>
            </a:solidFill>
            <a:prstDash val="solid"/>
          </a:ln>
        </p:spPr>
        <p:txBody>
          <a:bodyPr/>
          <a:lstStyle/>
          <a:p>
            <a:endParaRPr lang="en-US"/>
          </a:p>
        </p:txBody>
      </p:sp>
      <p:sp>
        <p:nvSpPr>
          <p:cNvPr id="7" name="Text 5"/>
          <p:cNvSpPr/>
          <p:nvPr/>
        </p:nvSpPr>
        <p:spPr>
          <a:xfrm>
            <a:off x="7578923" y="1523047"/>
            <a:ext cx="2134791" cy="266819"/>
          </a:xfrm>
          <a:prstGeom prst="rect">
            <a:avLst/>
          </a:prstGeom>
          <a:noFill/>
          <a:ln/>
        </p:spPr>
        <p:txBody>
          <a:bodyPr wrap="none" lIns="0" tIns="0" rIns="0" bIns="0" rtlCol="0" anchor="t"/>
          <a:lstStyle/>
          <a:p>
            <a:pPr marL="0" indent="0">
              <a:lnSpc>
                <a:spcPts val="2100"/>
              </a:lnSpc>
              <a:buNone/>
            </a:pPr>
            <a:r>
              <a:rPr lang="en-US" sz="1650" dirty="0">
                <a:solidFill>
                  <a:srgbClr val="CFD0D8"/>
                </a:solidFill>
                <a:latin typeface="Roboto Medium" pitchFamily="34" charset="0"/>
                <a:ea typeface="Roboto Medium" pitchFamily="34" charset="-122"/>
                <a:cs typeface="Roboto Medium" pitchFamily="34" charset="-120"/>
              </a:rPr>
              <a:t>Scalability</a:t>
            </a:r>
            <a:endParaRPr lang="en-US" sz="1650" dirty="0"/>
          </a:p>
        </p:txBody>
      </p:sp>
      <p:sp>
        <p:nvSpPr>
          <p:cNvPr id="8" name="Text 6"/>
          <p:cNvSpPr/>
          <p:nvPr/>
        </p:nvSpPr>
        <p:spPr>
          <a:xfrm>
            <a:off x="7578923" y="1892260"/>
            <a:ext cx="6275427" cy="546259"/>
          </a:xfrm>
          <a:prstGeom prst="rect">
            <a:avLst/>
          </a:prstGeom>
          <a:noFill/>
          <a:ln/>
        </p:spPr>
        <p:txBody>
          <a:bodyPr wrap="square" lIns="0" tIns="0" rIns="0" bIns="0" rtlCol="0" anchor="t"/>
          <a:lstStyle/>
          <a:p>
            <a:pPr marL="0" indent="0">
              <a:lnSpc>
                <a:spcPts val="2150"/>
              </a:lnSpc>
              <a:buNone/>
            </a:pPr>
            <a:r>
              <a:rPr lang="en-US" sz="1300" dirty="0">
                <a:solidFill>
                  <a:srgbClr val="CFD0D8"/>
                </a:solidFill>
                <a:latin typeface="Roboto" pitchFamily="34" charset="0"/>
                <a:ea typeface="Roboto" pitchFamily="34" charset="-122"/>
                <a:cs typeface="Roboto" pitchFamily="34" charset="-120"/>
              </a:rPr>
              <a:t>The system should handle up to 500 simultaneous user requests without degradation in performance.</a:t>
            </a:r>
            <a:endParaRPr lang="en-US" sz="1300" dirty="0"/>
          </a:p>
        </p:txBody>
      </p:sp>
      <p:sp>
        <p:nvSpPr>
          <p:cNvPr id="9" name="Shape 7"/>
          <p:cNvSpPr/>
          <p:nvPr/>
        </p:nvSpPr>
        <p:spPr>
          <a:xfrm>
            <a:off x="597694" y="3060740"/>
            <a:ext cx="6632138" cy="1545312"/>
          </a:xfrm>
          <a:prstGeom prst="roundRect">
            <a:avLst>
              <a:gd name="adj" fmla="val 4642"/>
            </a:avLst>
          </a:prstGeom>
          <a:solidFill>
            <a:srgbClr val="182567"/>
          </a:solidFill>
          <a:ln w="7620">
            <a:solidFill>
              <a:srgbClr val="313E80"/>
            </a:solidFill>
            <a:prstDash val="solid"/>
          </a:ln>
        </p:spPr>
        <p:txBody>
          <a:bodyPr/>
          <a:lstStyle/>
          <a:p>
            <a:endParaRPr lang="en-US"/>
          </a:p>
        </p:txBody>
      </p:sp>
      <p:sp>
        <p:nvSpPr>
          <p:cNvPr id="10" name="Text 8"/>
          <p:cNvSpPr/>
          <p:nvPr/>
        </p:nvSpPr>
        <p:spPr>
          <a:xfrm>
            <a:off x="776049" y="3239095"/>
            <a:ext cx="2134791" cy="266819"/>
          </a:xfrm>
          <a:prstGeom prst="rect">
            <a:avLst/>
          </a:prstGeom>
          <a:noFill/>
          <a:ln/>
        </p:spPr>
        <p:txBody>
          <a:bodyPr wrap="none" lIns="0" tIns="0" rIns="0" bIns="0" rtlCol="0" anchor="t"/>
          <a:lstStyle/>
          <a:p>
            <a:pPr marL="0" indent="0">
              <a:lnSpc>
                <a:spcPts val="2100"/>
              </a:lnSpc>
              <a:buNone/>
            </a:pPr>
            <a:r>
              <a:rPr lang="en-US" sz="1650" dirty="0">
                <a:solidFill>
                  <a:srgbClr val="CFD0D8"/>
                </a:solidFill>
                <a:latin typeface="Roboto Medium" pitchFamily="34" charset="0"/>
                <a:ea typeface="Roboto Medium" pitchFamily="34" charset="-122"/>
                <a:cs typeface="Roboto Medium" pitchFamily="34" charset="-120"/>
              </a:rPr>
              <a:t>Availability</a:t>
            </a:r>
            <a:endParaRPr lang="en-US" sz="1650" dirty="0"/>
          </a:p>
        </p:txBody>
      </p:sp>
      <p:sp>
        <p:nvSpPr>
          <p:cNvPr id="11" name="Text 9"/>
          <p:cNvSpPr/>
          <p:nvPr/>
        </p:nvSpPr>
        <p:spPr>
          <a:xfrm>
            <a:off x="776049" y="3608308"/>
            <a:ext cx="6275427" cy="546259"/>
          </a:xfrm>
          <a:prstGeom prst="rect">
            <a:avLst/>
          </a:prstGeom>
          <a:noFill/>
          <a:ln/>
        </p:spPr>
        <p:txBody>
          <a:bodyPr wrap="square" lIns="0" tIns="0" rIns="0" bIns="0" rtlCol="0" anchor="t"/>
          <a:lstStyle/>
          <a:p>
            <a:pPr marL="0" indent="0">
              <a:lnSpc>
                <a:spcPts val="2150"/>
              </a:lnSpc>
              <a:buNone/>
            </a:pPr>
            <a:r>
              <a:rPr lang="en-US" sz="1300" dirty="0">
                <a:solidFill>
                  <a:srgbClr val="CFD0D8"/>
                </a:solidFill>
                <a:latin typeface="Roboto" pitchFamily="34" charset="0"/>
                <a:ea typeface="Roboto" pitchFamily="34" charset="-122"/>
                <a:cs typeface="Roboto" pitchFamily="34" charset="-120"/>
              </a:rPr>
              <a:t>The platform should be operational 24/7, with scheduled maintenance causing minimal downtime.</a:t>
            </a:r>
            <a:endParaRPr lang="en-US" sz="1300" dirty="0"/>
          </a:p>
        </p:txBody>
      </p:sp>
      <p:sp>
        <p:nvSpPr>
          <p:cNvPr id="12" name="Shape 10"/>
          <p:cNvSpPr/>
          <p:nvPr/>
        </p:nvSpPr>
        <p:spPr>
          <a:xfrm>
            <a:off x="7400568" y="3060740"/>
            <a:ext cx="6632138" cy="1545312"/>
          </a:xfrm>
          <a:prstGeom prst="roundRect">
            <a:avLst>
              <a:gd name="adj" fmla="val 4642"/>
            </a:avLst>
          </a:prstGeom>
          <a:solidFill>
            <a:srgbClr val="182567"/>
          </a:solidFill>
          <a:ln w="7620">
            <a:solidFill>
              <a:srgbClr val="313E80"/>
            </a:solidFill>
            <a:prstDash val="solid"/>
          </a:ln>
        </p:spPr>
        <p:txBody>
          <a:bodyPr/>
          <a:lstStyle/>
          <a:p>
            <a:endParaRPr lang="en-US"/>
          </a:p>
        </p:txBody>
      </p:sp>
      <p:sp>
        <p:nvSpPr>
          <p:cNvPr id="13" name="Text 11"/>
          <p:cNvSpPr/>
          <p:nvPr/>
        </p:nvSpPr>
        <p:spPr>
          <a:xfrm>
            <a:off x="7578923" y="3239095"/>
            <a:ext cx="2134791" cy="266819"/>
          </a:xfrm>
          <a:prstGeom prst="rect">
            <a:avLst/>
          </a:prstGeom>
          <a:noFill/>
          <a:ln/>
        </p:spPr>
        <p:txBody>
          <a:bodyPr wrap="none" lIns="0" tIns="0" rIns="0" bIns="0" rtlCol="0" anchor="t"/>
          <a:lstStyle/>
          <a:p>
            <a:pPr marL="0" indent="0">
              <a:lnSpc>
                <a:spcPts val="2100"/>
              </a:lnSpc>
              <a:buNone/>
            </a:pPr>
            <a:r>
              <a:rPr lang="en-US" sz="1650" dirty="0">
                <a:solidFill>
                  <a:srgbClr val="CFD0D8"/>
                </a:solidFill>
                <a:latin typeface="Roboto Medium" pitchFamily="34" charset="0"/>
                <a:ea typeface="Roboto Medium" pitchFamily="34" charset="-122"/>
                <a:cs typeface="Roboto Medium" pitchFamily="34" charset="-120"/>
              </a:rPr>
              <a:t>Usability</a:t>
            </a:r>
            <a:endParaRPr lang="en-US" sz="1650" dirty="0"/>
          </a:p>
        </p:txBody>
      </p:sp>
      <p:sp>
        <p:nvSpPr>
          <p:cNvPr id="14" name="Text 12"/>
          <p:cNvSpPr/>
          <p:nvPr/>
        </p:nvSpPr>
        <p:spPr>
          <a:xfrm>
            <a:off x="7578923" y="3608308"/>
            <a:ext cx="6275427" cy="819388"/>
          </a:xfrm>
          <a:prstGeom prst="rect">
            <a:avLst/>
          </a:prstGeom>
          <a:noFill/>
          <a:ln/>
        </p:spPr>
        <p:txBody>
          <a:bodyPr wrap="square" lIns="0" tIns="0" rIns="0" bIns="0" rtlCol="0" anchor="t"/>
          <a:lstStyle/>
          <a:p>
            <a:pPr marL="0" indent="0">
              <a:lnSpc>
                <a:spcPts val="2150"/>
              </a:lnSpc>
              <a:buNone/>
            </a:pPr>
            <a:r>
              <a:rPr lang="en-US" sz="1300" dirty="0">
                <a:solidFill>
                  <a:srgbClr val="CFD0D8"/>
                </a:solidFill>
                <a:latin typeface="Roboto" pitchFamily="34" charset="0"/>
                <a:ea typeface="Roboto" pitchFamily="34" charset="-122"/>
                <a:cs typeface="Roboto" pitchFamily="34" charset="-120"/>
              </a:rPr>
              <a:t>The interface should be intuitive, allowing users to generate a website with minimal technical knowledge. The system should support both Arabic and English languages.</a:t>
            </a:r>
            <a:endParaRPr lang="en-US" sz="1300" dirty="0"/>
          </a:p>
        </p:txBody>
      </p:sp>
      <p:sp>
        <p:nvSpPr>
          <p:cNvPr id="15" name="Shape 13"/>
          <p:cNvSpPr/>
          <p:nvPr/>
        </p:nvSpPr>
        <p:spPr>
          <a:xfrm>
            <a:off x="597694" y="4776788"/>
            <a:ext cx="6632138" cy="1545312"/>
          </a:xfrm>
          <a:prstGeom prst="roundRect">
            <a:avLst>
              <a:gd name="adj" fmla="val 4642"/>
            </a:avLst>
          </a:prstGeom>
          <a:solidFill>
            <a:srgbClr val="182567"/>
          </a:solidFill>
          <a:ln w="7620">
            <a:solidFill>
              <a:srgbClr val="313E80"/>
            </a:solidFill>
            <a:prstDash val="solid"/>
          </a:ln>
        </p:spPr>
        <p:txBody>
          <a:bodyPr/>
          <a:lstStyle/>
          <a:p>
            <a:endParaRPr lang="en-US"/>
          </a:p>
        </p:txBody>
      </p:sp>
      <p:sp>
        <p:nvSpPr>
          <p:cNvPr id="16" name="Text 14"/>
          <p:cNvSpPr/>
          <p:nvPr/>
        </p:nvSpPr>
        <p:spPr>
          <a:xfrm>
            <a:off x="776049" y="4955143"/>
            <a:ext cx="2134791" cy="266819"/>
          </a:xfrm>
          <a:prstGeom prst="rect">
            <a:avLst/>
          </a:prstGeom>
          <a:noFill/>
          <a:ln/>
        </p:spPr>
        <p:txBody>
          <a:bodyPr wrap="none" lIns="0" tIns="0" rIns="0" bIns="0" rtlCol="0" anchor="t"/>
          <a:lstStyle/>
          <a:p>
            <a:pPr marL="0" indent="0">
              <a:lnSpc>
                <a:spcPts val="2100"/>
              </a:lnSpc>
              <a:buNone/>
            </a:pPr>
            <a:r>
              <a:rPr lang="en-US" sz="1650" dirty="0">
                <a:solidFill>
                  <a:srgbClr val="CFD0D8"/>
                </a:solidFill>
                <a:latin typeface="Roboto Medium" pitchFamily="34" charset="0"/>
                <a:ea typeface="Roboto Medium" pitchFamily="34" charset="-122"/>
                <a:cs typeface="Roboto Medium" pitchFamily="34" charset="-120"/>
              </a:rPr>
              <a:t>Reliability</a:t>
            </a:r>
            <a:endParaRPr lang="en-US" sz="1650" dirty="0"/>
          </a:p>
        </p:txBody>
      </p:sp>
      <p:sp>
        <p:nvSpPr>
          <p:cNvPr id="17" name="Text 15"/>
          <p:cNvSpPr/>
          <p:nvPr/>
        </p:nvSpPr>
        <p:spPr>
          <a:xfrm>
            <a:off x="776049" y="5324356"/>
            <a:ext cx="6275427" cy="546259"/>
          </a:xfrm>
          <a:prstGeom prst="rect">
            <a:avLst/>
          </a:prstGeom>
          <a:noFill/>
          <a:ln/>
        </p:spPr>
        <p:txBody>
          <a:bodyPr wrap="square" lIns="0" tIns="0" rIns="0" bIns="0" rtlCol="0" anchor="t"/>
          <a:lstStyle/>
          <a:p>
            <a:pPr marL="0" indent="0">
              <a:lnSpc>
                <a:spcPts val="2150"/>
              </a:lnSpc>
              <a:buNone/>
            </a:pPr>
            <a:r>
              <a:rPr lang="en-US" sz="1300" dirty="0">
                <a:solidFill>
                  <a:srgbClr val="CFD0D8"/>
                </a:solidFill>
                <a:latin typeface="Roboto" pitchFamily="34" charset="0"/>
                <a:ea typeface="Roboto" pitchFamily="34" charset="-122"/>
                <a:cs typeface="Roboto" pitchFamily="34" charset="-120"/>
              </a:rPr>
              <a:t>The platform should ensure consistent integration of data from external academic profiles. A recovery mechanism should restore user data in case of system failure.</a:t>
            </a:r>
            <a:endParaRPr lang="en-US" sz="1300" dirty="0"/>
          </a:p>
        </p:txBody>
      </p:sp>
      <p:sp>
        <p:nvSpPr>
          <p:cNvPr id="18" name="Shape 16"/>
          <p:cNvSpPr/>
          <p:nvPr/>
        </p:nvSpPr>
        <p:spPr>
          <a:xfrm>
            <a:off x="7400568" y="4776788"/>
            <a:ext cx="6632138" cy="1545312"/>
          </a:xfrm>
          <a:prstGeom prst="roundRect">
            <a:avLst>
              <a:gd name="adj" fmla="val 4642"/>
            </a:avLst>
          </a:prstGeom>
          <a:solidFill>
            <a:srgbClr val="182567"/>
          </a:solidFill>
          <a:ln w="7620">
            <a:solidFill>
              <a:srgbClr val="313E80"/>
            </a:solidFill>
            <a:prstDash val="solid"/>
          </a:ln>
        </p:spPr>
        <p:txBody>
          <a:bodyPr/>
          <a:lstStyle/>
          <a:p>
            <a:endParaRPr lang="en-US"/>
          </a:p>
        </p:txBody>
      </p:sp>
      <p:sp>
        <p:nvSpPr>
          <p:cNvPr id="19" name="Text 17"/>
          <p:cNvSpPr/>
          <p:nvPr/>
        </p:nvSpPr>
        <p:spPr>
          <a:xfrm>
            <a:off x="7578923" y="4955143"/>
            <a:ext cx="2134791" cy="266819"/>
          </a:xfrm>
          <a:prstGeom prst="rect">
            <a:avLst/>
          </a:prstGeom>
          <a:noFill/>
          <a:ln/>
        </p:spPr>
        <p:txBody>
          <a:bodyPr wrap="none" lIns="0" tIns="0" rIns="0" bIns="0" rtlCol="0" anchor="t"/>
          <a:lstStyle/>
          <a:p>
            <a:pPr marL="0" indent="0">
              <a:lnSpc>
                <a:spcPts val="2100"/>
              </a:lnSpc>
              <a:buNone/>
            </a:pPr>
            <a:r>
              <a:rPr lang="en-US" sz="1650" dirty="0">
                <a:solidFill>
                  <a:srgbClr val="CFD0D8"/>
                </a:solidFill>
                <a:latin typeface="Roboto Medium" pitchFamily="34" charset="0"/>
                <a:ea typeface="Roboto Medium" pitchFamily="34" charset="-122"/>
                <a:cs typeface="Roboto Medium" pitchFamily="34" charset="-120"/>
              </a:rPr>
              <a:t>Security</a:t>
            </a:r>
            <a:endParaRPr lang="en-US" sz="1650" dirty="0"/>
          </a:p>
        </p:txBody>
      </p:sp>
      <p:sp>
        <p:nvSpPr>
          <p:cNvPr id="20" name="Text 18"/>
          <p:cNvSpPr/>
          <p:nvPr/>
        </p:nvSpPr>
        <p:spPr>
          <a:xfrm>
            <a:off x="7578923" y="5324356"/>
            <a:ext cx="6275427" cy="819388"/>
          </a:xfrm>
          <a:prstGeom prst="rect">
            <a:avLst/>
          </a:prstGeom>
          <a:noFill/>
          <a:ln/>
        </p:spPr>
        <p:txBody>
          <a:bodyPr wrap="square" lIns="0" tIns="0" rIns="0" bIns="0" rtlCol="0" anchor="t"/>
          <a:lstStyle/>
          <a:p>
            <a:pPr marL="0" indent="0">
              <a:lnSpc>
                <a:spcPts val="2150"/>
              </a:lnSpc>
              <a:buNone/>
            </a:pPr>
            <a:r>
              <a:rPr lang="en-US" sz="1300" dirty="0">
                <a:solidFill>
                  <a:srgbClr val="CFD0D8"/>
                </a:solidFill>
                <a:latin typeface="Roboto" pitchFamily="34" charset="0"/>
                <a:ea typeface="Roboto" pitchFamily="34" charset="-122"/>
                <a:cs typeface="Roboto" pitchFamily="34" charset="-120"/>
              </a:rPr>
              <a:t>Sensitive user data, including academic profile links, should be encrypted and protected against breaches. The platform should comply with data protection laws such as GDPR.</a:t>
            </a:r>
            <a:endParaRPr lang="en-US" sz="1300" dirty="0"/>
          </a:p>
        </p:txBody>
      </p:sp>
      <p:sp>
        <p:nvSpPr>
          <p:cNvPr id="21" name="Shape 19"/>
          <p:cNvSpPr/>
          <p:nvPr/>
        </p:nvSpPr>
        <p:spPr>
          <a:xfrm>
            <a:off x="597694" y="6492835"/>
            <a:ext cx="6632138" cy="1272183"/>
          </a:xfrm>
          <a:prstGeom prst="roundRect">
            <a:avLst>
              <a:gd name="adj" fmla="val 5638"/>
            </a:avLst>
          </a:prstGeom>
          <a:solidFill>
            <a:srgbClr val="182567"/>
          </a:solidFill>
          <a:ln w="7620">
            <a:solidFill>
              <a:srgbClr val="313E80"/>
            </a:solidFill>
            <a:prstDash val="solid"/>
          </a:ln>
        </p:spPr>
        <p:txBody>
          <a:bodyPr/>
          <a:lstStyle/>
          <a:p>
            <a:endParaRPr lang="en-US"/>
          </a:p>
        </p:txBody>
      </p:sp>
      <p:sp>
        <p:nvSpPr>
          <p:cNvPr id="22" name="Text 20"/>
          <p:cNvSpPr/>
          <p:nvPr/>
        </p:nvSpPr>
        <p:spPr>
          <a:xfrm>
            <a:off x="776049" y="6671191"/>
            <a:ext cx="2134791" cy="266819"/>
          </a:xfrm>
          <a:prstGeom prst="rect">
            <a:avLst/>
          </a:prstGeom>
          <a:noFill/>
          <a:ln/>
        </p:spPr>
        <p:txBody>
          <a:bodyPr wrap="none" lIns="0" tIns="0" rIns="0" bIns="0" rtlCol="0" anchor="t"/>
          <a:lstStyle/>
          <a:p>
            <a:pPr marL="0" indent="0">
              <a:lnSpc>
                <a:spcPts val="2100"/>
              </a:lnSpc>
              <a:buNone/>
            </a:pPr>
            <a:r>
              <a:rPr lang="en-US" sz="1650" dirty="0">
                <a:solidFill>
                  <a:srgbClr val="CFD0D8"/>
                </a:solidFill>
                <a:latin typeface="Roboto Medium" pitchFamily="34" charset="0"/>
                <a:ea typeface="Roboto Medium" pitchFamily="34" charset="-122"/>
                <a:cs typeface="Roboto Medium" pitchFamily="34" charset="-120"/>
              </a:rPr>
              <a:t>Maintainability</a:t>
            </a:r>
            <a:endParaRPr lang="en-US" sz="1650" dirty="0"/>
          </a:p>
        </p:txBody>
      </p:sp>
      <p:sp>
        <p:nvSpPr>
          <p:cNvPr id="23" name="Text 21"/>
          <p:cNvSpPr/>
          <p:nvPr/>
        </p:nvSpPr>
        <p:spPr>
          <a:xfrm>
            <a:off x="776049" y="7040404"/>
            <a:ext cx="6275427" cy="546259"/>
          </a:xfrm>
          <a:prstGeom prst="rect">
            <a:avLst/>
          </a:prstGeom>
          <a:noFill/>
          <a:ln/>
        </p:spPr>
        <p:txBody>
          <a:bodyPr wrap="square" lIns="0" tIns="0" rIns="0" bIns="0" rtlCol="0" anchor="t"/>
          <a:lstStyle/>
          <a:p>
            <a:pPr marL="0" indent="0">
              <a:lnSpc>
                <a:spcPts val="2150"/>
              </a:lnSpc>
              <a:buNone/>
            </a:pPr>
            <a:r>
              <a:rPr lang="en-US" sz="1300" dirty="0">
                <a:solidFill>
                  <a:srgbClr val="CFD0D8"/>
                </a:solidFill>
                <a:latin typeface="Roboto" pitchFamily="34" charset="0"/>
                <a:ea typeface="Roboto" pitchFamily="34" charset="-122"/>
                <a:cs typeface="Roboto" pitchFamily="34" charset="-120"/>
              </a:rPr>
              <a:t>The platform should have modular code and clear documentation for easy updates and fixes.</a:t>
            </a:r>
            <a:endParaRPr lang="en-US" sz="1300" dirty="0"/>
          </a:p>
        </p:txBody>
      </p:sp>
      <p:sp>
        <p:nvSpPr>
          <p:cNvPr id="24" name="Shape 22"/>
          <p:cNvSpPr/>
          <p:nvPr/>
        </p:nvSpPr>
        <p:spPr>
          <a:xfrm>
            <a:off x="7400568" y="6492835"/>
            <a:ext cx="6632138" cy="1272183"/>
          </a:xfrm>
          <a:prstGeom prst="roundRect">
            <a:avLst>
              <a:gd name="adj" fmla="val 5638"/>
            </a:avLst>
          </a:prstGeom>
          <a:solidFill>
            <a:srgbClr val="182567"/>
          </a:solidFill>
          <a:ln w="7620">
            <a:solidFill>
              <a:srgbClr val="313E80"/>
            </a:solidFill>
            <a:prstDash val="solid"/>
          </a:ln>
        </p:spPr>
        <p:txBody>
          <a:bodyPr/>
          <a:lstStyle/>
          <a:p>
            <a:endParaRPr lang="en-US"/>
          </a:p>
        </p:txBody>
      </p:sp>
      <p:sp>
        <p:nvSpPr>
          <p:cNvPr id="25" name="Text 23"/>
          <p:cNvSpPr/>
          <p:nvPr/>
        </p:nvSpPr>
        <p:spPr>
          <a:xfrm>
            <a:off x="7578923" y="6671191"/>
            <a:ext cx="2134791" cy="266819"/>
          </a:xfrm>
          <a:prstGeom prst="rect">
            <a:avLst/>
          </a:prstGeom>
          <a:noFill/>
          <a:ln/>
        </p:spPr>
        <p:txBody>
          <a:bodyPr wrap="none" lIns="0" tIns="0" rIns="0" bIns="0" rtlCol="0" anchor="t"/>
          <a:lstStyle/>
          <a:p>
            <a:pPr marL="0" indent="0">
              <a:lnSpc>
                <a:spcPts val="2100"/>
              </a:lnSpc>
              <a:buNone/>
            </a:pPr>
            <a:r>
              <a:rPr lang="en-US" sz="1650" dirty="0">
                <a:solidFill>
                  <a:srgbClr val="CFD0D8"/>
                </a:solidFill>
                <a:latin typeface="Roboto Medium" pitchFamily="34" charset="0"/>
                <a:ea typeface="Roboto Medium" pitchFamily="34" charset="-122"/>
                <a:cs typeface="Roboto Medium" pitchFamily="34" charset="-120"/>
              </a:rPr>
              <a:t>Compatibility</a:t>
            </a:r>
            <a:endParaRPr lang="en-US" sz="1650" dirty="0"/>
          </a:p>
        </p:txBody>
      </p:sp>
      <p:sp>
        <p:nvSpPr>
          <p:cNvPr id="26" name="Text 24"/>
          <p:cNvSpPr/>
          <p:nvPr/>
        </p:nvSpPr>
        <p:spPr>
          <a:xfrm>
            <a:off x="7578923" y="7040404"/>
            <a:ext cx="6275427" cy="546259"/>
          </a:xfrm>
          <a:prstGeom prst="rect">
            <a:avLst/>
          </a:prstGeom>
          <a:noFill/>
          <a:ln/>
        </p:spPr>
        <p:txBody>
          <a:bodyPr wrap="square" lIns="0" tIns="0" rIns="0" bIns="0" rtlCol="0" anchor="t"/>
          <a:lstStyle/>
          <a:p>
            <a:pPr marL="0" indent="0">
              <a:lnSpc>
                <a:spcPts val="2150"/>
              </a:lnSpc>
              <a:buNone/>
            </a:pPr>
            <a:r>
              <a:rPr lang="en-US" sz="1300" dirty="0">
                <a:solidFill>
                  <a:srgbClr val="CFD0D8"/>
                </a:solidFill>
                <a:latin typeface="Roboto" pitchFamily="34" charset="0"/>
                <a:ea typeface="Roboto" pitchFamily="34" charset="-122"/>
                <a:cs typeface="Roboto" pitchFamily="34" charset="-120"/>
              </a:rPr>
              <a:t>The platform should function seamlessly on major web browsers, including Chrome, Firefox, and Edge.</a:t>
            </a:r>
            <a:endParaRPr lang="en-US" sz="1300" dirty="0"/>
          </a:p>
        </p:txBody>
      </p:sp>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0FCBCE58-8D6E-4E2F-ABC6-6AC7D537B408}"/>
                  </a:ext>
                </a:extLst>
              </p14:cNvPr>
              <p14:cNvContentPartPr/>
              <p14:nvPr/>
            </p14:nvContentPartPr>
            <p14:xfrm>
              <a:off x="12913320" y="7858680"/>
              <a:ext cx="1576440" cy="720"/>
            </p14:xfrm>
          </p:contentPart>
        </mc:Choice>
        <mc:Fallback xmlns="">
          <p:pic>
            <p:nvPicPr>
              <p:cNvPr id="29" name="Ink 28">
                <a:extLst>
                  <a:ext uri="{FF2B5EF4-FFF2-40B4-BE49-F238E27FC236}">
                    <a16:creationId xmlns:a16="http://schemas.microsoft.com/office/drawing/2014/main" id="{0FCBCE58-8D6E-4E2F-ABC6-6AC7D537B408}"/>
                  </a:ext>
                </a:extLst>
              </p:cNvPr>
              <p:cNvPicPr/>
              <p:nvPr/>
            </p:nvPicPr>
            <p:blipFill>
              <a:blip r:embed="rId4"/>
              <a:stretch>
                <a:fillRect/>
              </a:stretch>
            </p:blipFill>
            <p:spPr>
              <a:xfrm>
                <a:off x="12850320" y="7732680"/>
                <a:ext cx="17020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A265C9A8-012F-4F15-F5E1-F0EE8AB44D0D}"/>
                  </a:ext>
                </a:extLst>
              </p14:cNvPr>
              <p14:cNvContentPartPr/>
              <p14:nvPr/>
            </p14:nvContentPartPr>
            <p14:xfrm>
              <a:off x="12894960" y="7913760"/>
              <a:ext cx="1617120" cy="164160"/>
            </p14:xfrm>
          </p:contentPart>
        </mc:Choice>
        <mc:Fallback xmlns="">
          <p:pic>
            <p:nvPicPr>
              <p:cNvPr id="30" name="Ink 29">
                <a:extLst>
                  <a:ext uri="{FF2B5EF4-FFF2-40B4-BE49-F238E27FC236}">
                    <a16:creationId xmlns:a16="http://schemas.microsoft.com/office/drawing/2014/main" id="{A265C9A8-012F-4F15-F5E1-F0EE8AB44D0D}"/>
                  </a:ext>
                </a:extLst>
              </p:cNvPr>
              <p:cNvPicPr/>
              <p:nvPr/>
            </p:nvPicPr>
            <p:blipFill>
              <a:blip r:embed="rId6"/>
              <a:stretch>
                <a:fillRect/>
              </a:stretch>
            </p:blipFill>
            <p:spPr>
              <a:xfrm>
                <a:off x="12832320" y="7850760"/>
                <a:ext cx="1742760" cy="2898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down)">
                                      <p:cBhvr>
                                        <p:cTn id="9" dur="500"/>
                                        <p:tgtEl>
                                          <p:spTgt spid="3"/>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down)">
                                      <p:cBhvr>
                                        <p:cTn id="45" dur="500"/>
                                        <p:tgtEl>
                                          <p:spTgt spid="1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500"/>
                                        <p:tgtEl>
                                          <p:spTgt spid="1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down)">
                                      <p:cBhvr>
                                        <p:cTn id="63" dur="500"/>
                                        <p:tgtEl>
                                          <p:spTgt spid="2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down)">
                                      <p:cBhvr>
                                        <p:cTn id="66" dur="500"/>
                                        <p:tgtEl>
                                          <p:spTgt spid="23"/>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down)">
                                      <p:cBhvr>
                                        <p:cTn id="69" dur="500"/>
                                        <p:tgtEl>
                                          <p:spTgt spid="25"/>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down)">
                                      <p:cBhvr>
                                        <p:cTn id="7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315200" y="0"/>
            <a:ext cx="7315199" cy="8229600"/>
          </a:xfrm>
          <a:prstGeom prst="rect">
            <a:avLst/>
          </a:prstGeom>
        </p:spPr>
      </p:pic>
      <p:sp>
        <p:nvSpPr>
          <p:cNvPr id="4" name="Text 0"/>
          <p:cNvSpPr/>
          <p:nvPr/>
        </p:nvSpPr>
        <p:spPr>
          <a:xfrm>
            <a:off x="793790" y="322742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Use Case Digram</a:t>
            </a:r>
            <a:endParaRPr lang="en-US" sz="4450" dirty="0"/>
          </a:p>
        </p:txBody>
      </p:sp>
      <p:sp>
        <p:nvSpPr>
          <p:cNvPr id="5" name="Text 1"/>
          <p:cNvSpPr/>
          <p:nvPr/>
        </p:nvSpPr>
        <p:spPr>
          <a:xfrm>
            <a:off x="793790" y="4276368"/>
            <a:ext cx="5727621"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Specify the context of the system and to capture the requirements of the system.</a:t>
            </a:r>
            <a:endParaRPr lang="en-US" sz="1750"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315200" y="0"/>
            <a:ext cx="7315199" cy="8229599"/>
          </a:xfrm>
          <a:prstGeom prst="rect">
            <a:avLst/>
          </a:prstGeom>
        </p:spPr>
      </p:pic>
      <p:sp>
        <p:nvSpPr>
          <p:cNvPr id="4" name="Text 0"/>
          <p:cNvSpPr/>
          <p:nvPr/>
        </p:nvSpPr>
        <p:spPr>
          <a:xfrm>
            <a:off x="793790" y="322742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FFFFF"/>
                </a:solidFill>
                <a:latin typeface="Roboto Medium" pitchFamily="34" charset="0"/>
                <a:ea typeface="Roboto Medium" pitchFamily="34" charset="-122"/>
                <a:cs typeface="Roboto Medium" pitchFamily="34" charset="-120"/>
              </a:rPr>
              <a:t>UML Class Diagram</a:t>
            </a:r>
            <a:endParaRPr lang="en-US" sz="4450" dirty="0"/>
          </a:p>
        </p:txBody>
      </p:sp>
      <p:sp>
        <p:nvSpPr>
          <p:cNvPr id="5" name="Text 1"/>
          <p:cNvSpPr/>
          <p:nvPr/>
        </p:nvSpPr>
        <p:spPr>
          <a:xfrm>
            <a:off x="793790" y="4276368"/>
            <a:ext cx="5727621"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Ddescribe the structure of a system by showing the system classes, their attributes, methods.</a:t>
            </a:r>
            <a:endParaRPr lang="en-US" sz="175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793790" y="322742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FFFFF"/>
                </a:solidFill>
                <a:latin typeface="Roboto Medium" pitchFamily="34" charset="0"/>
                <a:ea typeface="Roboto Medium" pitchFamily="34" charset="-122"/>
                <a:cs typeface="Roboto Medium" pitchFamily="34" charset="-120"/>
              </a:rPr>
              <a:t>ER Diagram</a:t>
            </a:r>
            <a:endParaRPr lang="en-US" sz="4450" dirty="0"/>
          </a:p>
        </p:txBody>
      </p:sp>
      <p:sp>
        <p:nvSpPr>
          <p:cNvPr id="4" name="Text 1"/>
          <p:cNvSpPr/>
          <p:nvPr/>
        </p:nvSpPr>
        <p:spPr>
          <a:xfrm>
            <a:off x="793790" y="4276368"/>
            <a:ext cx="5727621"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Diagram use in database design and designing relational databases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315200" y="-1"/>
            <a:ext cx="7315200" cy="8229599"/>
          </a:xfrm>
          <a:prstGeom prst="rect">
            <a:avLst/>
          </a:prstGeom>
        </p:spPr>
      </p:pic>
      <p:sp>
        <p:nvSpPr>
          <p:cNvPr id="4" name="Text 0"/>
          <p:cNvSpPr/>
          <p:nvPr/>
        </p:nvSpPr>
        <p:spPr>
          <a:xfrm>
            <a:off x="793790" y="322742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FFFFF"/>
                </a:solidFill>
                <a:latin typeface="Roboto Medium" pitchFamily="34" charset="0"/>
                <a:ea typeface="Roboto Medium" pitchFamily="34" charset="-122"/>
                <a:cs typeface="Roboto Medium" pitchFamily="34" charset="-120"/>
              </a:rPr>
              <a:t>Database Schema</a:t>
            </a:r>
            <a:endParaRPr lang="en-US" sz="4450" dirty="0"/>
          </a:p>
        </p:txBody>
      </p:sp>
      <p:sp>
        <p:nvSpPr>
          <p:cNvPr id="5" name="Text 1"/>
          <p:cNvSpPr/>
          <p:nvPr/>
        </p:nvSpPr>
        <p:spPr>
          <a:xfrm>
            <a:off x="793790" y="4276368"/>
            <a:ext cx="5727621"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skeleton structure that represents the logical view of the complete database.</a:t>
            </a:r>
            <a:endParaRPr lang="en-US" sz="1750"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315200" y="0"/>
            <a:ext cx="7315200" cy="8229600"/>
          </a:xfrm>
          <a:prstGeom prst="rect">
            <a:avLst/>
          </a:prstGeom>
        </p:spPr>
      </p:pic>
      <p:sp>
        <p:nvSpPr>
          <p:cNvPr id="4" name="Text 0"/>
          <p:cNvSpPr/>
          <p:nvPr/>
        </p:nvSpPr>
        <p:spPr>
          <a:xfrm>
            <a:off x="793790" y="322742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FFFFF"/>
                </a:solidFill>
                <a:latin typeface="Roboto Medium" pitchFamily="34" charset="0"/>
                <a:ea typeface="Roboto Medium" pitchFamily="34" charset="-122"/>
                <a:cs typeface="Roboto Medium" pitchFamily="34" charset="-120"/>
              </a:rPr>
              <a:t>Sequence diagram</a:t>
            </a:r>
            <a:endParaRPr lang="en-US" sz="4450" dirty="0"/>
          </a:p>
        </p:txBody>
      </p:sp>
      <p:sp>
        <p:nvSpPr>
          <p:cNvPr id="5" name="Text 1"/>
          <p:cNvSpPr/>
          <p:nvPr/>
        </p:nvSpPr>
        <p:spPr>
          <a:xfrm>
            <a:off x="793790" y="4276368"/>
            <a:ext cx="5727621"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interactions between objects or components in a system in a sequential order.</a:t>
            </a:r>
            <a:endParaRPr lang="en-US" sz="175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315200" y="0"/>
            <a:ext cx="7315200" cy="8229600"/>
          </a:xfrm>
          <a:prstGeom prst="rect">
            <a:avLst/>
          </a:prstGeom>
        </p:spPr>
      </p:pic>
      <p:sp>
        <p:nvSpPr>
          <p:cNvPr id="4" name="Text 0"/>
          <p:cNvSpPr/>
          <p:nvPr/>
        </p:nvSpPr>
        <p:spPr>
          <a:xfrm>
            <a:off x="793790" y="3045976"/>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FFFFF"/>
                </a:solidFill>
                <a:latin typeface="Roboto Medium" pitchFamily="34" charset="0"/>
                <a:ea typeface="Roboto Medium" pitchFamily="34" charset="-122"/>
                <a:cs typeface="Roboto Medium" pitchFamily="34" charset="-120"/>
              </a:rPr>
              <a:t>activity diagram</a:t>
            </a:r>
            <a:endParaRPr lang="en-US" sz="4450" dirty="0"/>
          </a:p>
        </p:txBody>
      </p:sp>
      <p:sp>
        <p:nvSpPr>
          <p:cNvPr id="5" name="Text 1"/>
          <p:cNvSpPr/>
          <p:nvPr/>
        </p:nvSpPr>
        <p:spPr>
          <a:xfrm>
            <a:off x="793790" y="4094917"/>
            <a:ext cx="5727621"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Represent the workflow or sequence of activities in a system. It focuses on the flow of control or data from one activity to another,</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80098" y="612934"/>
            <a:ext cx="6814185" cy="696516"/>
          </a:xfrm>
          <a:prstGeom prst="rect">
            <a:avLst/>
          </a:prstGeom>
          <a:noFill/>
          <a:ln/>
        </p:spPr>
        <p:txBody>
          <a:bodyPr wrap="none" lIns="0" tIns="0" rIns="0" bIns="0" rtlCol="0" anchor="t"/>
          <a:lstStyle/>
          <a:p>
            <a:pPr marL="0" indent="0">
              <a:lnSpc>
                <a:spcPts val="5450"/>
              </a:lnSpc>
              <a:buNone/>
            </a:pPr>
            <a:r>
              <a:rPr lang="en-US" sz="4350" b="1" dirty="0">
                <a:solidFill>
                  <a:srgbClr val="FFFFFF"/>
                </a:solidFill>
                <a:latin typeface="Roboto Medium" pitchFamily="34" charset="0"/>
                <a:ea typeface="Roboto Medium" pitchFamily="34" charset="-122"/>
                <a:cs typeface="Roboto Medium" pitchFamily="34" charset="-120"/>
              </a:rPr>
              <a:t>Analysis of survey answers</a:t>
            </a:r>
            <a:endParaRPr lang="en-US" sz="4350" dirty="0"/>
          </a:p>
        </p:txBody>
      </p:sp>
      <p:sp>
        <p:nvSpPr>
          <p:cNvPr id="3" name="Text 1"/>
          <p:cNvSpPr/>
          <p:nvPr/>
        </p:nvSpPr>
        <p:spPr>
          <a:xfrm>
            <a:off x="780098" y="1866662"/>
            <a:ext cx="4133850" cy="880467"/>
          </a:xfrm>
          <a:prstGeom prst="rect">
            <a:avLst/>
          </a:prstGeom>
          <a:noFill/>
          <a:ln/>
        </p:spPr>
        <p:txBody>
          <a:bodyPr wrap="none" lIns="0" tIns="0" rIns="0" bIns="0" rtlCol="0" anchor="t"/>
          <a:lstStyle/>
          <a:p>
            <a:pPr marL="0" indent="0" algn="ctr">
              <a:lnSpc>
                <a:spcPts val="6900"/>
              </a:lnSpc>
              <a:buNone/>
            </a:pPr>
            <a:r>
              <a:rPr lang="en-US" sz="6900" dirty="0">
                <a:solidFill>
                  <a:srgbClr val="CFD0D8"/>
                </a:solidFill>
                <a:latin typeface="Roboto Medium" pitchFamily="34" charset="0"/>
                <a:ea typeface="Roboto Medium" pitchFamily="34" charset="-122"/>
                <a:cs typeface="Roboto Medium" pitchFamily="34" charset="-120"/>
              </a:rPr>
              <a:t>75%</a:t>
            </a:r>
            <a:endParaRPr lang="en-US" sz="6900" dirty="0"/>
          </a:p>
        </p:txBody>
      </p:sp>
      <p:sp>
        <p:nvSpPr>
          <p:cNvPr id="4" name="Text 2"/>
          <p:cNvSpPr/>
          <p:nvPr/>
        </p:nvSpPr>
        <p:spPr>
          <a:xfrm>
            <a:off x="780098" y="3025735"/>
            <a:ext cx="4133850" cy="835819"/>
          </a:xfrm>
          <a:prstGeom prst="rect">
            <a:avLst/>
          </a:prstGeom>
          <a:noFill/>
          <a:ln/>
        </p:spPr>
        <p:txBody>
          <a:bodyPr wrap="square" lIns="0" tIns="0" rIns="0" bIns="0" rtlCol="0" anchor="t"/>
          <a:lstStyle/>
          <a:p>
            <a:pPr marL="0" indent="0" algn="ctr">
              <a:lnSpc>
                <a:spcPts val="3250"/>
              </a:lnSpc>
              <a:buNone/>
            </a:pPr>
            <a:r>
              <a:rPr lang="en-US" sz="2600" dirty="0">
                <a:solidFill>
                  <a:srgbClr val="CFD0D8"/>
                </a:solidFill>
                <a:latin typeface="Roboto Medium" pitchFamily="34" charset="0"/>
                <a:ea typeface="Roboto Medium" pitchFamily="34" charset="-122"/>
                <a:cs typeface="Roboto Medium" pitchFamily="34" charset="-120"/>
              </a:rPr>
              <a:t>with no Web Dev experience</a:t>
            </a:r>
            <a:endParaRPr lang="en-US" sz="2600" dirty="0"/>
          </a:p>
        </p:txBody>
      </p:sp>
      <p:sp>
        <p:nvSpPr>
          <p:cNvPr id="5" name="Text 3"/>
          <p:cNvSpPr/>
          <p:nvPr/>
        </p:nvSpPr>
        <p:spPr>
          <a:xfrm>
            <a:off x="780098" y="3995261"/>
            <a:ext cx="4133850" cy="356592"/>
          </a:xfrm>
          <a:prstGeom prst="rect">
            <a:avLst/>
          </a:prstGeom>
          <a:noFill/>
          <a:ln/>
        </p:spPr>
        <p:txBody>
          <a:bodyPr wrap="none" lIns="0" tIns="0" rIns="0" bIns="0" rtlCol="0" anchor="t"/>
          <a:lstStyle/>
          <a:p>
            <a:pPr marL="0" indent="0" algn="ctr">
              <a:lnSpc>
                <a:spcPts val="2800"/>
              </a:lnSpc>
              <a:buNone/>
            </a:pPr>
            <a:endParaRPr lang="en-US" sz="1750" dirty="0"/>
          </a:p>
        </p:txBody>
      </p:sp>
      <p:sp>
        <p:nvSpPr>
          <p:cNvPr id="6" name="Text 4"/>
          <p:cNvSpPr/>
          <p:nvPr/>
        </p:nvSpPr>
        <p:spPr>
          <a:xfrm>
            <a:off x="5248275" y="1866662"/>
            <a:ext cx="4133850" cy="880467"/>
          </a:xfrm>
          <a:prstGeom prst="rect">
            <a:avLst/>
          </a:prstGeom>
          <a:noFill/>
          <a:ln/>
        </p:spPr>
        <p:txBody>
          <a:bodyPr wrap="none" lIns="0" tIns="0" rIns="0" bIns="0" rtlCol="0" anchor="t"/>
          <a:lstStyle/>
          <a:p>
            <a:pPr marL="0" indent="0" algn="ctr">
              <a:lnSpc>
                <a:spcPts val="6900"/>
              </a:lnSpc>
              <a:buNone/>
            </a:pPr>
            <a:r>
              <a:rPr lang="en-US" sz="6900" dirty="0">
                <a:solidFill>
                  <a:srgbClr val="CFD0D8"/>
                </a:solidFill>
                <a:latin typeface="Roboto Medium" pitchFamily="34" charset="0"/>
                <a:ea typeface="Roboto Medium" pitchFamily="34" charset="-122"/>
                <a:cs typeface="Roboto Medium" pitchFamily="34" charset="-120"/>
              </a:rPr>
              <a:t>72%</a:t>
            </a:r>
            <a:endParaRPr lang="en-US" sz="6900" dirty="0"/>
          </a:p>
        </p:txBody>
      </p:sp>
      <p:sp>
        <p:nvSpPr>
          <p:cNvPr id="7" name="Text 5"/>
          <p:cNvSpPr/>
          <p:nvPr/>
        </p:nvSpPr>
        <p:spPr>
          <a:xfrm>
            <a:off x="5248275" y="3025735"/>
            <a:ext cx="4133850" cy="835819"/>
          </a:xfrm>
          <a:prstGeom prst="rect">
            <a:avLst/>
          </a:prstGeom>
          <a:noFill/>
          <a:ln/>
        </p:spPr>
        <p:txBody>
          <a:bodyPr wrap="square" lIns="0" tIns="0" rIns="0" bIns="0" rtlCol="0" anchor="t"/>
          <a:lstStyle/>
          <a:p>
            <a:pPr marL="0" indent="0" algn="ctr">
              <a:lnSpc>
                <a:spcPts val="3250"/>
              </a:lnSpc>
              <a:buNone/>
            </a:pPr>
            <a:r>
              <a:rPr lang="en-US" sz="2600" dirty="0">
                <a:solidFill>
                  <a:srgbClr val="CFD0D8"/>
                </a:solidFill>
                <a:latin typeface="Roboto Medium" pitchFamily="34" charset="0"/>
                <a:ea typeface="Roboto Medium" pitchFamily="34" charset="-122"/>
                <a:cs typeface="Roboto Medium" pitchFamily="34" charset="-120"/>
              </a:rPr>
              <a:t>want to build a personal wabsite</a:t>
            </a:r>
            <a:endParaRPr lang="en-US" sz="2600" dirty="0"/>
          </a:p>
        </p:txBody>
      </p:sp>
      <p:sp>
        <p:nvSpPr>
          <p:cNvPr id="8" name="Text 6"/>
          <p:cNvSpPr/>
          <p:nvPr/>
        </p:nvSpPr>
        <p:spPr>
          <a:xfrm>
            <a:off x="5248275" y="3995261"/>
            <a:ext cx="4133850" cy="356592"/>
          </a:xfrm>
          <a:prstGeom prst="rect">
            <a:avLst/>
          </a:prstGeom>
          <a:noFill/>
          <a:ln/>
        </p:spPr>
        <p:txBody>
          <a:bodyPr wrap="none" lIns="0" tIns="0" rIns="0" bIns="0" rtlCol="0" anchor="t"/>
          <a:lstStyle/>
          <a:p>
            <a:pPr marL="0" indent="0" algn="ctr">
              <a:lnSpc>
                <a:spcPts val="2800"/>
              </a:lnSpc>
              <a:buNone/>
            </a:pPr>
            <a:endParaRPr lang="en-US" sz="1750" dirty="0"/>
          </a:p>
        </p:txBody>
      </p:sp>
      <p:sp>
        <p:nvSpPr>
          <p:cNvPr id="9" name="Text 7"/>
          <p:cNvSpPr/>
          <p:nvPr/>
        </p:nvSpPr>
        <p:spPr>
          <a:xfrm>
            <a:off x="9716453" y="1866662"/>
            <a:ext cx="4133850" cy="880467"/>
          </a:xfrm>
          <a:prstGeom prst="rect">
            <a:avLst/>
          </a:prstGeom>
          <a:noFill/>
          <a:ln/>
        </p:spPr>
        <p:txBody>
          <a:bodyPr wrap="none" lIns="0" tIns="0" rIns="0" bIns="0" rtlCol="0" anchor="t"/>
          <a:lstStyle/>
          <a:p>
            <a:pPr marL="0" indent="0" algn="ctr">
              <a:lnSpc>
                <a:spcPts val="6900"/>
              </a:lnSpc>
              <a:buNone/>
            </a:pPr>
            <a:r>
              <a:rPr lang="en-US" sz="6900" dirty="0">
                <a:solidFill>
                  <a:srgbClr val="CFD0D8"/>
                </a:solidFill>
                <a:latin typeface="Roboto Medium" pitchFamily="34" charset="0"/>
                <a:ea typeface="Roboto Medium" pitchFamily="34" charset="-122"/>
                <a:cs typeface="Roboto Medium" pitchFamily="34" charset="-120"/>
              </a:rPr>
              <a:t>1/5</a:t>
            </a:r>
            <a:endParaRPr lang="en-US" sz="6900" dirty="0"/>
          </a:p>
        </p:txBody>
      </p:sp>
      <p:sp>
        <p:nvSpPr>
          <p:cNvPr id="10" name="Text 8"/>
          <p:cNvSpPr/>
          <p:nvPr/>
        </p:nvSpPr>
        <p:spPr>
          <a:xfrm>
            <a:off x="10111621" y="3025735"/>
            <a:ext cx="3343513" cy="417909"/>
          </a:xfrm>
          <a:prstGeom prst="rect">
            <a:avLst/>
          </a:prstGeom>
          <a:noFill/>
          <a:ln/>
        </p:spPr>
        <p:txBody>
          <a:bodyPr wrap="none" lIns="0" tIns="0" rIns="0" bIns="0" rtlCol="0" anchor="t"/>
          <a:lstStyle/>
          <a:p>
            <a:pPr marL="0" indent="0" algn="ctr">
              <a:lnSpc>
                <a:spcPts val="3250"/>
              </a:lnSpc>
              <a:buNone/>
            </a:pPr>
            <a:r>
              <a:rPr lang="en-US" sz="2600" dirty="0">
                <a:solidFill>
                  <a:srgbClr val="CFD0D8"/>
                </a:solidFill>
                <a:latin typeface="Roboto Medium" pitchFamily="34" charset="0"/>
                <a:ea typeface="Roboto Medium" pitchFamily="34" charset="-122"/>
                <a:cs typeface="Roboto Medium" pitchFamily="34" charset="-120"/>
              </a:rPr>
              <a:t>hire programmer</a:t>
            </a:r>
            <a:endParaRPr lang="en-US" sz="2600" dirty="0"/>
          </a:p>
        </p:txBody>
      </p:sp>
      <p:sp>
        <p:nvSpPr>
          <p:cNvPr id="11" name="Text 9"/>
          <p:cNvSpPr/>
          <p:nvPr/>
        </p:nvSpPr>
        <p:spPr>
          <a:xfrm>
            <a:off x="9716453" y="3577352"/>
            <a:ext cx="4133850" cy="356592"/>
          </a:xfrm>
          <a:prstGeom prst="rect">
            <a:avLst/>
          </a:prstGeom>
          <a:noFill/>
          <a:ln/>
        </p:spPr>
        <p:txBody>
          <a:bodyPr wrap="none" lIns="0" tIns="0" rIns="0" bIns="0" rtlCol="0" anchor="t"/>
          <a:lstStyle/>
          <a:p>
            <a:pPr marL="0" indent="0" algn="ctr">
              <a:lnSpc>
                <a:spcPts val="2800"/>
              </a:lnSpc>
              <a:buNone/>
            </a:pPr>
            <a:endParaRPr lang="en-US" sz="1750" dirty="0"/>
          </a:p>
        </p:txBody>
      </p:sp>
      <p:sp>
        <p:nvSpPr>
          <p:cNvPr id="12" name="Text 10"/>
          <p:cNvSpPr/>
          <p:nvPr/>
        </p:nvSpPr>
        <p:spPr>
          <a:xfrm>
            <a:off x="780098" y="5131951"/>
            <a:ext cx="4133850" cy="880467"/>
          </a:xfrm>
          <a:prstGeom prst="rect">
            <a:avLst/>
          </a:prstGeom>
          <a:noFill/>
          <a:ln/>
        </p:spPr>
        <p:txBody>
          <a:bodyPr wrap="none" lIns="0" tIns="0" rIns="0" bIns="0" rtlCol="0" anchor="t"/>
          <a:lstStyle/>
          <a:p>
            <a:pPr marL="0" indent="0" algn="ctr">
              <a:lnSpc>
                <a:spcPts val="6900"/>
              </a:lnSpc>
              <a:buNone/>
            </a:pPr>
            <a:r>
              <a:rPr lang="en-US" sz="6900" dirty="0">
                <a:solidFill>
                  <a:srgbClr val="CFD0D8"/>
                </a:solidFill>
                <a:latin typeface="Roboto Medium" pitchFamily="34" charset="0"/>
                <a:ea typeface="Roboto Medium" pitchFamily="34" charset="-122"/>
                <a:cs typeface="Roboto Medium" pitchFamily="34" charset="-120"/>
              </a:rPr>
              <a:t>1/4</a:t>
            </a:r>
            <a:endParaRPr lang="en-US" sz="6900" dirty="0"/>
          </a:p>
        </p:txBody>
      </p:sp>
      <p:sp>
        <p:nvSpPr>
          <p:cNvPr id="13" name="Text 11"/>
          <p:cNvSpPr/>
          <p:nvPr/>
        </p:nvSpPr>
        <p:spPr>
          <a:xfrm>
            <a:off x="1163360" y="6291024"/>
            <a:ext cx="3367326" cy="417909"/>
          </a:xfrm>
          <a:prstGeom prst="rect">
            <a:avLst/>
          </a:prstGeom>
          <a:noFill/>
          <a:ln/>
        </p:spPr>
        <p:txBody>
          <a:bodyPr wrap="none" lIns="0" tIns="0" rIns="0" bIns="0" rtlCol="0" anchor="t"/>
          <a:lstStyle/>
          <a:p>
            <a:pPr marL="0" indent="0" algn="ctr">
              <a:lnSpc>
                <a:spcPts val="3250"/>
              </a:lnSpc>
              <a:buNone/>
            </a:pPr>
            <a:r>
              <a:rPr lang="en-US" sz="2600" dirty="0">
                <a:solidFill>
                  <a:srgbClr val="CFD0D8"/>
                </a:solidFill>
                <a:latin typeface="Roboto Medium" pitchFamily="34" charset="0"/>
                <a:ea typeface="Roboto Medium" pitchFamily="34" charset="-122"/>
                <a:cs typeface="Roboto Medium" pitchFamily="34" charset="-120"/>
              </a:rPr>
              <a:t>use pre-template tools</a:t>
            </a:r>
            <a:endParaRPr lang="en-US" sz="2600" dirty="0"/>
          </a:p>
        </p:txBody>
      </p:sp>
      <p:sp>
        <p:nvSpPr>
          <p:cNvPr id="14" name="Text 12"/>
          <p:cNvSpPr/>
          <p:nvPr/>
        </p:nvSpPr>
        <p:spPr>
          <a:xfrm>
            <a:off x="780098" y="6842641"/>
            <a:ext cx="4133850" cy="356592"/>
          </a:xfrm>
          <a:prstGeom prst="rect">
            <a:avLst/>
          </a:prstGeom>
          <a:noFill/>
          <a:ln/>
        </p:spPr>
        <p:txBody>
          <a:bodyPr wrap="none" lIns="0" tIns="0" rIns="0" bIns="0" rtlCol="0" anchor="t"/>
          <a:lstStyle/>
          <a:p>
            <a:pPr marL="0" indent="0" algn="ctr">
              <a:lnSpc>
                <a:spcPts val="2800"/>
              </a:lnSpc>
              <a:buNone/>
            </a:pPr>
            <a:endParaRPr lang="en-US" sz="1750" dirty="0"/>
          </a:p>
        </p:txBody>
      </p:sp>
      <p:sp>
        <p:nvSpPr>
          <p:cNvPr id="15" name="Text 13"/>
          <p:cNvSpPr/>
          <p:nvPr/>
        </p:nvSpPr>
        <p:spPr>
          <a:xfrm>
            <a:off x="5248275" y="5131951"/>
            <a:ext cx="4133850" cy="880467"/>
          </a:xfrm>
          <a:prstGeom prst="rect">
            <a:avLst/>
          </a:prstGeom>
          <a:noFill/>
          <a:ln/>
        </p:spPr>
        <p:txBody>
          <a:bodyPr wrap="none" lIns="0" tIns="0" rIns="0" bIns="0" rtlCol="0" anchor="t"/>
          <a:lstStyle/>
          <a:p>
            <a:pPr marL="0" indent="0" algn="ctr">
              <a:lnSpc>
                <a:spcPts val="6900"/>
              </a:lnSpc>
              <a:buNone/>
            </a:pPr>
            <a:r>
              <a:rPr lang="en-US" sz="6900" dirty="0">
                <a:solidFill>
                  <a:srgbClr val="CFD0D8"/>
                </a:solidFill>
                <a:latin typeface="Roboto Medium" pitchFamily="34" charset="0"/>
                <a:ea typeface="Roboto Medium" pitchFamily="34" charset="-122"/>
                <a:cs typeface="Roboto Medium" pitchFamily="34" charset="-120"/>
              </a:rPr>
              <a:t>63%</a:t>
            </a:r>
            <a:endParaRPr lang="en-US" sz="6900" dirty="0"/>
          </a:p>
        </p:txBody>
      </p:sp>
      <p:sp>
        <p:nvSpPr>
          <p:cNvPr id="16" name="Text 14"/>
          <p:cNvSpPr/>
          <p:nvPr/>
        </p:nvSpPr>
        <p:spPr>
          <a:xfrm>
            <a:off x="5248275" y="6291024"/>
            <a:ext cx="4133850" cy="835819"/>
          </a:xfrm>
          <a:prstGeom prst="rect">
            <a:avLst/>
          </a:prstGeom>
          <a:noFill/>
          <a:ln/>
        </p:spPr>
        <p:txBody>
          <a:bodyPr wrap="square" lIns="0" tIns="0" rIns="0" bIns="0" rtlCol="0" anchor="t"/>
          <a:lstStyle/>
          <a:p>
            <a:pPr marL="0" indent="0" algn="ctr">
              <a:lnSpc>
                <a:spcPts val="3250"/>
              </a:lnSpc>
              <a:buNone/>
            </a:pPr>
            <a:r>
              <a:rPr lang="en-US" sz="2600" dirty="0">
                <a:solidFill>
                  <a:srgbClr val="CFD0D8"/>
                </a:solidFill>
                <a:latin typeface="Roboto Medium" pitchFamily="34" charset="0"/>
                <a:ea typeface="Roboto Medium" pitchFamily="34" charset="-122"/>
                <a:cs typeface="Roboto Medium" pitchFamily="34" charset="-120"/>
              </a:rPr>
              <a:t>want to publish their Research</a:t>
            </a:r>
            <a:endParaRPr lang="en-US" sz="2600" dirty="0"/>
          </a:p>
        </p:txBody>
      </p:sp>
      <p:sp>
        <p:nvSpPr>
          <p:cNvPr id="17" name="Text 15"/>
          <p:cNvSpPr/>
          <p:nvPr/>
        </p:nvSpPr>
        <p:spPr>
          <a:xfrm>
            <a:off x="5248275" y="7260550"/>
            <a:ext cx="4133850" cy="356592"/>
          </a:xfrm>
          <a:prstGeom prst="rect">
            <a:avLst/>
          </a:prstGeom>
          <a:noFill/>
          <a:ln/>
        </p:spPr>
        <p:txBody>
          <a:bodyPr wrap="none" lIns="0" tIns="0" rIns="0" bIns="0" rtlCol="0" anchor="t"/>
          <a:lstStyle/>
          <a:p>
            <a:pPr marL="0" indent="0" algn="ctr">
              <a:lnSpc>
                <a:spcPts val="2800"/>
              </a:lnSpc>
              <a:buNone/>
            </a:pPr>
            <a:endParaRPr lang="en-US" sz="1750" dirty="0"/>
          </a:p>
        </p:txBody>
      </p:sp>
      <p:sp>
        <p:nvSpPr>
          <p:cNvPr id="18" name="Text 16"/>
          <p:cNvSpPr/>
          <p:nvPr/>
        </p:nvSpPr>
        <p:spPr>
          <a:xfrm>
            <a:off x="9716453" y="5131951"/>
            <a:ext cx="4133850" cy="880467"/>
          </a:xfrm>
          <a:prstGeom prst="rect">
            <a:avLst/>
          </a:prstGeom>
          <a:noFill/>
          <a:ln/>
        </p:spPr>
        <p:txBody>
          <a:bodyPr wrap="none" lIns="0" tIns="0" rIns="0" bIns="0" rtlCol="0" anchor="t"/>
          <a:lstStyle/>
          <a:p>
            <a:pPr marL="0" indent="0" algn="ctr">
              <a:lnSpc>
                <a:spcPts val="6900"/>
              </a:lnSpc>
              <a:buNone/>
            </a:pPr>
            <a:r>
              <a:rPr lang="en-US" sz="6900" dirty="0">
                <a:solidFill>
                  <a:srgbClr val="CFD0D8"/>
                </a:solidFill>
                <a:latin typeface="Roboto Medium" pitchFamily="34" charset="0"/>
                <a:ea typeface="Roboto Medium" pitchFamily="34" charset="-122"/>
                <a:cs typeface="Roboto Medium" pitchFamily="34" charset="-120"/>
              </a:rPr>
              <a:t>72%</a:t>
            </a:r>
            <a:endParaRPr lang="en-US" sz="6900" dirty="0"/>
          </a:p>
        </p:txBody>
      </p:sp>
      <p:sp>
        <p:nvSpPr>
          <p:cNvPr id="19" name="Text 17"/>
          <p:cNvSpPr/>
          <p:nvPr/>
        </p:nvSpPr>
        <p:spPr>
          <a:xfrm>
            <a:off x="9716453" y="6291024"/>
            <a:ext cx="4133850" cy="835819"/>
          </a:xfrm>
          <a:prstGeom prst="rect">
            <a:avLst/>
          </a:prstGeom>
          <a:noFill/>
          <a:ln/>
        </p:spPr>
        <p:txBody>
          <a:bodyPr wrap="square" lIns="0" tIns="0" rIns="0" bIns="0" rtlCol="0" anchor="t"/>
          <a:lstStyle/>
          <a:p>
            <a:pPr marL="0" indent="0" algn="ctr">
              <a:lnSpc>
                <a:spcPts val="3250"/>
              </a:lnSpc>
              <a:buNone/>
            </a:pPr>
            <a:r>
              <a:rPr lang="en-US" sz="2600" dirty="0">
                <a:solidFill>
                  <a:srgbClr val="CFD0D8"/>
                </a:solidFill>
                <a:latin typeface="Roboto Medium" pitchFamily="34" charset="0"/>
                <a:ea typeface="Roboto Medium" pitchFamily="34" charset="-122"/>
                <a:cs typeface="Roboto Medium" pitchFamily="34" charset="-120"/>
              </a:rPr>
              <a:t>intrest in automatic integration</a:t>
            </a:r>
            <a:endParaRPr lang="en-US" sz="2600" dirty="0"/>
          </a:p>
        </p:txBody>
      </p:sp>
      <p:sp>
        <p:nvSpPr>
          <p:cNvPr id="20" name="Text 18"/>
          <p:cNvSpPr/>
          <p:nvPr/>
        </p:nvSpPr>
        <p:spPr>
          <a:xfrm>
            <a:off x="9716453" y="7260550"/>
            <a:ext cx="4133850" cy="356592"/>
          </a:xfrm>
          <a:prstGeom prst="rect">
            <a:avLst/>
          </a:prstGeom>
          <a:noFill/>
          <a:ln/>
        </p:spPr>
        <p:txBody>
          <a:bodyPr wrap="none" lIns="0" tIns="0" rIns="0" bIns="0" rtlCol="0" anchor="t"/>
          <a:lstStyle/>
          <a:p>
            <a:pPr marL="0" indent="0" algn="ctr">
              <a:lnSpc>
                <a:spcPts val="2800"/>
              </a:lnSpc>
              <a:buNone/>
            </a:pPr>
            <a:endParaRPr lang="en-US" sz="1750" dirty="0"/>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8DBA116A-A9EE-071B-915F-BE7A50F9AF49}"/>
                  </a:ext>
                </a:extLst>
              </p14:cNvPr>
              <p14:cNvContentPartPr/>
              <p14:nvPr/>
            </p14:nvContentPartPr>
            <p14:xfrm>
              <a:off x="12813197" y="7847344"/>
              <a:ext cx="1656720" cy="720"/>
            </p14:xfrm>
          </p:contentPart>
        </mc:Choice>
        <mc:Fallback xmlns="">
          <p:pic>
            <p:nvPicPr>
              <p:cNvPr id="23" name="Ink 22">
                <a:extLst>
                  <a:ext uri="{FF2B5EF4-FFF2-40B4-BE49-F238E27FC236}">
                    <a16:creationId xmlns:a16="http://schemas.microsoft.com/office/drawing/2014/main" id="{8DBA116A-A9EE-071B-915F-BE7A50F9AF49}"/>
                  </a:ext>
                </a:extLst>
              </p:cNvPr>
              <p:cNvPicPr/>
              <p:nvPr/>
            </p:nvPicPr>
            <p:blipFill>
              <a:blip r:embed="rId4"/>
              <a:stretch>
                <a:fillRect/>
              </a:stretch>
            </p:blipFill>
            <p:spPr>
              <a:xfrm>
                <a:off x="12750197" y="7721344"/>
                <a:ext cx="1782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AA90E0EB-B5B4-C623-617E-6F432B298731}"/>
                  </a:ext>
                </a:extLst>
              </p14:cNvPr>
              <p14:cNvContentPartPr/>
              <p14:nvPr/>
            </p14:nvContentPartPr>
            <p14:xfrm>
              <a:off x="12864677" y="7893064"/>
              <a:ext cx="1627200" cy="117000"/>
            </p14:xfrm>
          </p:contentPart>
        </mc:Choice>
        <mc:Fallback xmlns="">
          <p:pic>
            <p:nvPicPr>
              <p:cNvPr id="24" name="Ink 23">
                <a:extLst>
                  <a:ext uri="{FF2B5EF4-FFF2-40B4-BE49-F238E27FC236}">
                    <a16:creationId xmlns:a16="http://schemas.microsoft.com/office/drawing/2014/main" id="{AA90E0EB-B5B4-C623-617E-6F432B298731}"/>
                  </a:ext>
                </a:extLst>
              </p:cNvPr>
              <p:cNvPicPr/>
              <p:nvPr/>
            </p:nvPicPr>
            <p:blipFill>
              <a:blip r:embed="rId6"/>
              <a:stretch>
                <a:fillRect/>
              </a:stretch>
            </p:blipFill>
            <p:spPr>
              <a:xfrm>
                <a:off x="12802037" y="7830424"/>
                <a:ext cx="1752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AB15C22C-DDB3-FC2B-236D-7255E2E2788E}"/>
                  </a:ext>
                </a:extLst>
              </p14:cNvPr>
              <p14:cNvContentPartPr/>
              <p14:nvPr/>
            </p14:nvContentPartPr>
            <p14:xfrm>
              <a:off x="12940277" y="8008624"/>
              <a:ext cx="1480680" cy="129240"/>
            </p14:xfrm>
          </p:contentPart>
        </mc:Choice>
        <mc:Fallback xmlns="">
          <p:pic>
            <p:nvPicPr>
              <p:cNvPr id="25" name="Ink 24">
                <a:extLst>
                  <a:ext uri="{FF2B5EF4-FFF2-40B4-BE49-F238E27FC236}">
                    <a16:creationId xmlns:a16="http://schemas.microsoft.com/office/drawing/2014/main" id="{AB15C22C-DDB3-FC2B-236D-7255E2E2788E}"/>
                  </a:ext>
                </a:extLst>
              </p:cNvPr>
              <p:cNvPicPr/>
              <p:nvPr/>
            </p:nvPicPr>
            <p:blipFill>
              <a:blip r:embed="rId8"/>
              <a:stretch>
                <a:fillRect/>
              </a:stretch>
            </p:blipFill>
            <p:spPr>
              <a:xfrm>
                <a:off x="12877277" y="7945984"/>
                <a:ext cx="1606320" cy="254880"/>
              </a:xfrm>
              <a:prstGeom prst="rect">
                <a:avLst/>
              </a:prstGeom>
            </p:spPr>
          </p:pic>
        </mc:Fallback>
      </mc:AlternateContent>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22" presetClass="entr" presetSubtype="4"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down)">
                                      <p:cBhvr>
                                        <p:cTn id="36" dur="500"/>
                                        <p:tgtEl>
                                          <p:spTgt spid="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down)">
                                      <p:cBhvr>
                                        <p:cTn id="45" dur="500"/>
                                        <p:tgtEl>
                                          <p:spTgt spid="15"/>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64012" y="521732"/>
            <a:ext cx="10963037" cy="592931"/>
          </a:xfrm>
          <a:prstGeom prst="rect">
            <a:avLst/>
          </a:prstGeom>
          <a:noFill/>
          <a:ln/>
        </p:spPr>
        <p:txBody>
          <a:bodyPr wrap="none" lIns="0" tIns="0" rIns="0" bIns="0" rtlCol="0" anchor="t"/>
          <a:lstStyle/>
          <a:p>
            <a:pPr marL="0" indent="0">
              <a:lnSpc>
                <a:spcPts val="4650"/>
              </a:lnSpc>
              <a:buNone/>
            </a:pPr>
            <a:r>
              <a:rPr lang="en-US" sz="3700" dirty="0">
                <a:solidFill>
                  <a:srgbClr val="FFFFFF"/>
                </a:solidFill>
                <a:latin typeface="Roboto Medium" pitchFamily="34" charset="0"/>
                <a:ea typeface="Roboto Medium" pitchFamily="34" charset="-122"/>
                <a:cs typeface="Roboto Medium" pitchFamily="34" charset="-120"/>
              </a:rPr>
              <a:t>What do you want to show in your personal website:</a:t>
            </a:r>
            <a:endParaRPr lang="en-US" sz="3700" dirty="0"/>
          </a:p>
        </p:txBody>
      </p:sp>
      <p:pic>
        <p:nvPicPr>
          <p:cNvPr id="3" name="Image 0" descr="preencoded.png"/>
          <p:cNvPicPr>
            <a:picLocks noChangeAspect="1"/>
          </p:cNvPicPr>
          <p:nvPr/>
        </p:nvPicPr>
        <p:blipFill>
          <a:blip r:embed="rId3"/>
          <a:stretch>
            <a:fillRect/>
          </a:stretch>
        </p:blipFill>
        <p:spPr>
          <a:xfrm>
            <a:off x="664012" y="1493996"/>
            <a:ext cx="11126272" cy="623066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E26D03C-DBFC-A2DF-276F-929A3918A964}"/>
                  </a:ext>
                </a:extLst>
              </p14:cNvPr>
              <p14:cNvContentPartPr/>
              <p14:nvPr/>
            </p14:nvContentPartPr>
            <p14:xfrm>
              <a:off x="12917237" y="7835824"/>
              <a:ext cx="1517040" cy="720"/>
            </p14:xfrm>
          </p:contentPart>
        </mc:Choice>
        <mc:Fallback xmlns="">
          <p:pic>
            <p:nvPicPr>
              <p:cNvPr id="5" name="Ink 4">
                <a:extLst>
                  <a:ext uri="{FF2B5EF4-FFF2-40B4-BE49-F238E27FC236}">
                    <a16:creationId xmlns:a16="http://schemas.microsoft.com/office/drawing/2014/main" id="{5E26D03C-DBFC-A2DF-276F-929A3918A964}"/>
                  </a:ext>
                </a:extLst>
              </p:cNvPr>
              <p:cNvPicPr/>
              <p:nvPr/>
            </p:nvPicPr>
            <p:blipFill>
              <a:blip r:embed="rId5"/>
              <a:stretch>
                <a:fillRect/>
              </a:stretch>
            </p:blipFill>
            <p:spPr>
              <a:xfrm>
                <a:off x="12854237" y="7709824"/>
                <a:ext cx="1642680" cy="252000"/>
              </a:xfrm>
              <a:prstGeom prst="rect">
                <a:avLst/>
              </a:prstGeom>
            </p:spPr>
          </p:pic>
        </mc:Fallback>
      </mc:AlternateContent>
      <p:grpSp>
        <p:nvGrpSpPr>
          <p:cNvPr id="9" name="Group 8">
            <a:extLst>
              <a:ext uri="{FF2B5EF4-FFF2-40B4-BE49-F238E27FC236}">
                <a16:creationId xmlns:a16="http://schemas.microsoft.com/office/drawing/2014/main" id="{915BFC83-B014-EDE3-8659-5DC62E40AA1B}"/>
              </a:ext>
            </a:extLst>
          </p:cNvPr>
          <p:cNvGrpSpPr/>
          <p:nvPr/>
        </p:nvGrpSpPr>
        <p:grpSpPr>
          <a:xfrm>
            <a:off x="12835517" y="7893064"/>
            <a:ext cx="1679400" cy="222120"/>
            <a:chOff x="12835517" y="7893064"/>
            <a:chExt cx="1679400" cy="222120"/>
          </a:xfrm>
        </p:grpSpPr>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8160A78-D1CA-3D18-7A06-4979EBBC7ABD}"/>
                    </a:ext>
                  </a:extLst>
                </p14:cNvPr>
                <p14:cNvContentPartPr/>
                <p14:nvPr/>
              </p14:nvContentPartPr>
              <p14:xfrm>
                <a:off x="12835517" y="7893064"/>
                <a:ext cx="1679400" cy="70920"/>
              </p14:xfrm>
            </p:contentPart>
          </mc:Choice>
          <mc:Fallback xmlns="">
            <p:pic>
              <p:nvPicPr>
                <p:cNvPr id="6" name="Ink 5">
                  <a:extLst>
                    <a:ext uri="{FF2B5EF4-FFF2-40B4-BE49-F238E27FC236}">
                      <a16:creationId xmlns:a16="http://schemas.microsoft.com/office/drawing/2014/main" id="{28160A78-D1CA-3D18-7A06-4979EBBC7ABD}"/>
                    </a:ext>
                  </a:extLst>
                </p:cNvPr>
                <p:cNvPicPr/>
                <p:nvPr/>
              </p:nvPicPr>
              <p:blipFill>
                <a:blip r:embed="rId7"/>
                <a:stretch>
                  <a:fillRect/>
                </a:stretch>
              </p:blipFill>
              <p:spPr>
                <a:xfrm>
                  <a:off x="12772517" y="7830064"/>
                  <a:ext cx="18050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5E732BC-8CAC-8412-39EE-07CF08B0D7A4}"/>
                    </a:ext>
                  </a:extLst>
                </p14:cNvPr>
                <p14:cNvContentPartPr/>
                <p14:nvPr/>
              </p14:nvContentPartPr>
              <p14:xfrm>
                <a:off x="12847757" y="8067304"/>
                <a:ext cx="1635840" cy="47880"/>
              </p14:xfrm>
            </p:contentPart>
          </mc:Choice>
          <mc:Fallback xmlns="">
            <p:pic>
              <p:nvPicPr>
                <p:cNvPr id="7" name="Ink 6">
                  <a:extLst>
                    <a:ext uri="{FF2B5EF4-FFF2-40B4-BE49-F238E27FC236}">
                      <a16:creationId xmlns:a16="http://schemas.microsoft.com/office/drawing/2014/main" id="{75E732BC-8CAC-8412-39EE-07CF08B0D7A4}"/>
                    </a:ext>
                  </a:extLst>
                </p:cNvPr>
                <p:cNvPicPr/>
                <p:nvPr/>
              </p:nvPicPr>
              <p:blipFill>
                <a:blip r:embed="rId9"/>
                <a:stretch>
                  <a:fillRect/>
                </a:stretch>
              </p:blipFill>
              <p:spPr>
                <a:xfrm>
                  <a:off x="12784757" y="8004304"/>
                  <a:ext cx="1761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1059FA0-0A70-9C7A-77C3-2A2F3E4A7F97}"/>
                    </a:ext>
                  </a:extLst>
                </p14:cNvPr>
                <p14:cNvContentPartPr/>
                <p14:nvPr/>
              </p14:nvContentPartPr>
              <p14:xfrm>
                <a:off x="12979517" y="7963264"/>
                <a:ext cx="956880" cy="69840"/>
              </p14:xfrm>
            </p:contentPart>
          </mc:Choice>
          <mc:Fallback xmlns="">
            <p:pic>
              <p:nvPicPr>
                <p:cNvPr id="8" name="Ink 7">
                  <a:extLst>
                    <a:ext uri="{FF2B5EF4-FFF2-40B4-BE49-F238E27FC236}">
                      <a16:creationId xmlns:a16="http://schemas.microsoft.com/office/drawing/2014/main" id="{61059FA0-0A70-9C7A-77C3-2A2F3E4A7F97}"/>
                    </a:ext>
                  </a:extLst>
                </p:cNvPr>
                <p:cNvPicPr/>
                <p:nvPr/>
              </p:nvPicPr>
              <p:blipFill>
                <a:blip r:embed="rId11"/>
                <a:stretch>
                  <a:fillRect/>
                </a:stretch>
              </p:blipFill>
              <p:spPr>
                <a:xfrm>
                  <a:off x="12916517" y="7900624"/>
                  <a:ext cx="1082520" cy="195480"/>
                </a:xfrm>
                <a:prstGeom prst="rect">
                  <a:avLst/>
                </a:prstGeom>
              </p:spPr>
            </p:pic>
          </mc:Fallback>
        </mc:AlternateContent>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6" presetClass="entr" presetSubtype="21"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arn(inVertical)">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77450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Conclusion</a:t>
            </a:r>
            <a:endParaRPr lang="en-US" sz="4450" dirty="0"/>
          </a:p>
        </p:txBody>
      </p:sp>
      <p:pic>
        <p:nvPicPr>
          <p:cNvPr id="3" name="Image 0" descr="preencoded.png"/>
          <p:cNvPicPr>
            <a:picLocks noChangeAspect="1"/>
          </p:cNvPicPr>
          <p:nvPr/>
        </p:nvPicPr>
        <p:blipFill>
          <a:blip r:embed="rId3"/>
          <a:stretch>
            <a:fillRect/>
          </a:stretch>
        </p:blipFill>
        <p:spPr>
          <a:xfrm>
            <a:off x="2978348" y="2936915"/>
            <a:ext cx="2152055" cy="807958"/>
          </a:xfrm>
          <a:prstGeom prst="rect">
            <a:avLst/>
          </a:prstGeom>
        </p:spPr>
      </p:pic>
      <p:sp>
        <p:nvSpPr>
          <p:cNvPr id="4" name="Text 1"/>
          <p:cNvSpPr/>
          <p:nvPr/>
        </p:nvSpPr>
        <p:spPr>
          <a:xfrm>
            <a:off x="3973830" y="3201233"/>
            <a:ext cx="161092" cy="453509"/>
          </a:xfrm>
          <a:prstGeom prst="rect">
            <a:avLst/>
          </a:prstGeom>
          <a:noFill/>
          <a:ln/>
        </p:spPr>
        <p:txBody>
          <a:bodyPr wrap="none" lIns="0" tIns="0" rIns="0" bIns="0" rtlCol="0" anchor="t"/>
          <a:lstStyle/>
          <a:p>
            <a:pPr marL="0" indent="0" algn="ctr">
              <a:lnSpc>
                <a:spcPts val="3550"/>
              </a:lnSpc>
              <a:buNone/>
            </a:pPr>
            <a:r>
              <a:rPr lang="en-US" sz="2200" dirty="0">
                <a:solidFill>
                  <a:srgbClr val="CFD0D8"/>
                </a:solidFill>
                <a:latin typeface="Roboto Medium" pitchFamily="34" charset="0"/>
                <a:ea typeface="Roboto Medium" pitchFamily="34" charset="-122"/>
                <a:cs typeface="Roboto Medium" pitchFamily="34" charset="-120"/>
              </a:rPr>
              <a:t>1</a:t>
            </a:r>
            <a:endParaRPr lang="en-US" sz="2200" dirty="0"/>
          </a:p>
        </p:txBody>
      </p:sp>
      <p:sp>
        <p:nvSpPr>
          <p:cNvPr id="5" name="Text 2"/>
          <p:cNvSpPr/>
          <p:nvPr/>
        </p:nvSpPr>
        <p:spPr>
          <a:xfrm>
            <a:off x="5357217" y="3163729"/>
            <a:ext cx="3511629"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Simplified Website Creation</a:t>
            </a:r>
            <a:endParaRPr lang="en-US" sz="2200" dirty="0"/>
          </a:p>
        </p:txBody>
      </p:sp>
      <p:sp>
        <p:nvSpPr>
          <p:cNvPr id="6" name="Shape 3"/>
          <p:cNvSpPr/>
          <p:nvPr/>
        </p:nvSpPr>
        <p:spPr>
          <a:xfrm>
            <a:off x="5187077" y="3757970"/>
            <a:ext cx="8592860" cy="15240"/>
          </a:xfrm>
          <a:prstGeom prst="roundRect">
            <a:avLst>
              <a:gd name="adj" fmla="val 625116"/>
            </a:avLst>
          </a:prstGeom>
          <a:solidFill>
            <a:srgbClr val="313E80"/>
          </a:solidFill>
          <a:ln/>
        </p:spPr>
        <p:txBody>
          <a:bodyPr/>
          <a:lstStyle/>
          <a:p>
            <a:endParaRPr lang="en-US"/>
          </a:p>
        </p:txBody>
      </p:sp>
      <p:pic>
        <p:nvPicPr>
          <p:cNvPr id="7" name="Image 1" descr="preencoded.png"/>
          <p:cNvPicPr>
            <a:picLocks noChangeAspect="1"/>
          </p:cNvPicPr>
          <p:nvPr/>
        </p:nvPicPr>
        <p:blipFill>
          <a:blip r:embed="rId4"/>
          <a:stretch>
            <a:fillRect/>
          </a:stretch>
        </p:blipFill>
        <p:spPr>
          <a:xfrm>
            <a:off x="1902381" y="3801547"/>
            <a:ext cx="4304109" cy="807958"/>
          </a:xfrm>
          <a:prstGeom prst="rect">
            <a:avLst/>
          </a:prstGeom>
        </p:spPr>
      </p:pic>
      <p:sp>
        <p:nvSpPr>
          <p:cNvPr id="8" name="Text 4"/>
          <p:cNvSpPr/>
          <p:nvPr/>
        </p:nvSpPr>
        <p:spPr>
          <a:xfrm>
            <a:off x="3973830" y="3978712"/>
            <a:ext cx="161092" cy="453509"/>
          </a:xfrm>
          <a:prstGeom prst="rect">
            <a:avLst/>
          </a:prstGeom>
          <a:noFill/>
          <a:ln/>
        </p:spPr>
        <p:txBody>
          <a:bodyPr wrap="none" lIns="0" tIns="0" rIns="0" bIns="0" rtlCol="0" anchor="t"/>
          <a:lstStyle/>
          <a:p>
            <a:pPr marL="0" indent="0" algn="ctr">
              <a:lnSpc>
                <a:spcPts val="3550"/>
              </a:lnSpc>
              <a:buNone/>
            </a:pPr>
            <a:r>
              <a:rPr lang="en-US" sz="2200" dirty="0">
                <a:solidFill>
                  <a:srgbClr val="CFD0D8"/>
                </a:solidFill>
                <a:latin typeface="Roboto Medium" pitchFamily="34" charset="0"/>
                <a:ea typeface="Roboto Medium" pitchFamily="34" charset="-122"/>
                <a:cs typeface="Roboto Medium" pitchFamily="34" charset="-120"/>
              </a:rPr>
              <a:t>2</a:t>
            </a:r>
            <a:endParaRPr lang="en-US" sz="2200" dirty="0"/>
          </a:p>
        </p:txBody>
      </p:sp>
      <p:sp>
        <p:nvSpPr>
          <p:cNvPr id="9" name="Text 5"/>
          <p:cNvSpPr/>
          <p:nvPr/>
        </p:nvSpPr>
        <p:spPr>
          <a:xfrm>
            <a:off x="6433304" y="4028361"/>
            <a:ext cx="1713309"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Time Savings</a:t>
            </a:r>
            <a:endParaRPr lang="en-US" sz="2200" dirty="0"/>
          </a:p>
        </p:txBody>
      </p:sp>
      <p:sp>
        <p:nvSpPr>
          <p:cNvPr id="10" name="Shape 6"/>
          <p:cNvSpPr/>
          <p:nvPr/>
        </p:nvSpPr>
        <p:spPr>
          <a:xfrm>
            <a:off x="6263164" y="4622602"/>
            <a:ext cx="7516773" cy="15240"/>
          </a:xfrm>
          <a:prstGeom prst="roundRect">
            <a:avLst>
              <a:gd name="adj" fmla="val 625116"/>
            </a:avLst>
          </a:prstGeom>
          <a:solidFill>
            <a:srgbClr val="313E80"/>
          </a:solidFill>
          <a:ln/>
        </p:spPr>
        <p:txBody>
          <a:bodyPr/>
          <a:lstStyle/>
          <a:p>
            <a:endParaRPr lang="en-US"/>
          </a:p>
        </p:txBody>
      </p:sp>
      <p:pic>
        <p:nvPicPr>
          <p:cNvPr id="11" name="Image 2" descr="preencoded.png"/>
          <p:cNvPicPr>
            <a:picLocks noChangeAspect="1"/>
          </p:cNvPicPr>
          <p:nvPr/>
        </p:nvPicPr>
        <p:blipFill>
          <a:blip r:embed="rId5"/>
          <a:stretch>
            <a:fillRect/>
          </a:stretch>
        </p:blipFill>
        <p:spPr>
          <a:xfrm>
            <a:off x="826294" y="4666178"/>
            <a:ext cx="6456164" cy="807958"/>
          </a:xfrm>
          <a:prstGeom prst="rect">
            <a:avLst/>
          </a:prstGeom>
        </p:spPr>
      </p:pic>
      <p:sp>
        <p:nvSpPr>
          <p:cNvPr id="12" name="Text 7"/>
          <p:cNvSpPr/>
          <p:nvPr/>
        </p:nvSpPr>
        <p:spPr>
          <a:xfrm>
            <a:off x="3973711" y="4843343"/>
            <a:ext cx="161092" cy="453509"/>
          </a:xfrm>
          <a:prstGeom prst="rect">
            <a:avLst/>
          </a:prstGeom>
          <a:noFill/>
          <a:ln/>
        </p:spPr>
        <p:txBody>
          <a:bodyPr wrap="none" lIns="0" tIns="0" rIns="0" bIns="0" rtlCol="0" anchor="t"/>
          <a:lstStyle/>
          <a:p>
            <a:pPr marL="0" indent="0" algn="ctr">
              <a:lnSpc>
                <a:spcPts val="3550"/>
              </a:lnSpc>
              <a:buNone/>
            </a:pPr>
            <a:r>
              <a:rPr lang="en-US" sz="2200" dirty="0">
                <a:solidFill>
                  <a:srgbClr val="CFD0D8"/>
                </a:solidFill>
                <a:latin typeface="Roboto Medium" pitchFamily="34" charset="0"/>
                <a:ea typeface="Roboto Medium" pitchFamily="34" charset="-122"/>
                <a:cs typeface="Roboto Medium" pitchFamily="34" charset="-120"/>
              </a:rPr>
              <a:t>3</a:t>
            </a:r>
            <a:endParaRPr lang="en-US" sz="2200" dirty="0"/>
          </a:p>
        </p:txBody>
      </p:sp>
      <p:sp>
        <p:nvSpPr>
          <p:cNvPr id="13" name="Text 8"/>
          <p:cNvSpPr/>
          <p:nvPr/>
        </p:nvSpPr>
        <p:spPr>
          <a:xfrm>
            <a:off x="7509272" y="4892993"/>
            <a:ext cx="2610564"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Professional Results</a:t>
            </a:r>
            <a:endParaRPr lang="en-US" sz="2200" dirty="0"/>
          </a:p>
        </p:txBody>
      </p:sp>
      <p:sp>
        <p:nvSpPr>
          <p:cNvPr id="14" name="Text 9"/>
          <p:cNvSpPr/>
          <p:nvPr/>
        </p:nvSpPr>
        <p:spPr>
          <a:xfrm>
            <a:off x="793790" y="572928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QuickSite successfully provides a solution for academics who struggle with creating a professional online presence. The platform makes it easy for users to generate personalized websites that showcase their work and achievements.</a:t>
            </a:r>
            <a:endParaRPr lang="en-US" sz="1750" dirty="0"/>
          </a:p>
        </p:txBody>
      </p:sp>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BA31E2FF-7CC1-E932-2210-ED90B5B3B643}"/>
                  </a:ext>
                </a:extLst>
              </p14:cNvPr>
              <p14:cNvContentPartPr/>
              <p14:nvPr/>
            </p14:nvContentPartPr>
            <p14:xfrm>
              <a:off x="12778277" y="7893784"/>
              <a:ext cx="1690200" cy="720"/>
            </p14:xfrm>
          </p:contentPart>
        </mc:Choice>
        <mc:Fallback xmlns="">
          <p:pic>
            <p:nvPicPr>
              <p:cNvPr id="16" name="Ink 15">
                <a:extLst>
                  <a:ext uri="{FF2B5EF4-FFF2-40B4-BE49-F238E27FC236}">
                    <a16:creationId xmlns:a16="http://schemas.microsoft.com/office/drawing/2014/main" id="{BA31E2FF-7CC1-E932-2210-ED90B5B3B643}"/>
                  </a:ext>
                </a:extLst>
              </p:cNvPr>
              <p:cNvPicPr/>
              <p:nvPr/>
            </p:nvPicPr>
            <p:blipFill>
              <a:blip r:embed="rId7"/>
              <a:stretch>
                <a:fillRect/>
              </a:stretch>
            </p:blipFill>
            <p:spPr>
              <a:xfrm>
                <a:off x="12715277" y="7767784"/>
                <a:ext cx="1815840" cy="252000"/>
              </a:xfrm>
              <a:prstGeom prst="rect">
                <a:avLst/>
              </a:prstGeom>
            </p:spPr>
          </p:pic>
        </mc:Fallback>
      </mc:AlternateContent>
      <p:grpSp>
        <p:nvGrpSpPr>
          <p:cNvPr id="21" name="Group 20">
            <a:extLst>
              <a:ext uri="{FF2B5EF4-FFF2-40B4-BE49-F238E27FC236}">
                <a16:creationId xmlns:a16="http://schemas.microsoft.com/office/drawing/2014/main" id="{2FA89BA0-E933-7342-9526-CCF2248313C2}"/>
              </a:ext>
            </a:extLst>
          </p:cNvPr>
          <p:cNvGrpSpPr/>
          <p:nvPr/>
        </p:nvGrpSpPr>
        <p:grpSpPr>
          <a:xfrm>
            <a:off x="12940277" y="7731424"/>
            <a:ext cx="1516680" cy="325800"/>
            <a:chOff x="12940277" y="7731424"/>
            <a:chExt cx="1516680" cy="325800"/>
          </a:xfrm>
        </p:grpSpPr>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0D20F992-074D-D80E-21F7-3381A2D291F0}"/>
                    </a:ext>
                  </a:extLst>
                </p14:cNvPr>
                <p14:cNvContentPartPr/>
                <p14:nvPr/>
              </p14:nvContentPartPr>
              <p14:xfrm>
                <a:off x="12957557" y="7985584"/>
                <a:ext cx="1499400" cy="47880"/>
              </p14:xfrm>
            </p:contentPart>
          </mc:Choice>
          <mc:Fallback xmlns="">
            <p:pic>
              <p:nvPicPr>
                <p:cNvPr id="17" name="Ink 16">
                  <a:extLst>
                    <a:ext uri="{FF2B5EF4-FFF2-40B4-BE49-F238E27FC236}">
                      <a16:creationId xmlns:a16="http://schemas.microsoft.com/office/drawing/2014/main" id="{0D20F992-074D-D80E-21F7-3381A2D291F0}"/>
                    </a:ext>
                  </a:extLst>
                </p:cNvPr>
                <p:cNvPicPr/>
                <p:nvPr/>
              </p:nvPicPr>
              <p:blipFill>
                <a:blip r:embed="rId9"/>
                <a:stretch>
                  <a:fillRect/>
                </a:stretch>
              </p:blipFill>
              <p:spPr>
                <a:xfrm>
                  <a:off x="12894557" y="7922944"/>
                  <a:ext cx="16250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5D3064FE-D139-475E-3537-5F2B17EDC616}"/>
                    </a:ext>
                  </a:extLst>
                </p14:cNvPr>
                <p14:cNvContentPartPr/>
                <p14:nvPr/>
              </p14:nvContentPartPr>
              <p14:xfrm>
                <a:off x="12940277" y="8032024"/>
                <a:ext cx="1510200" cy="25200"/>
              </p14:xfrm>
            </p:contentPart>
          </mc:Choice>
          <mc:Fallback xmlns="">
            <p:pic>
              <p:nvPicPr>
                <p:cNvPr id="18" name="Ink 17">
                  <a:extLst>
                    <a:ext uri="{FF2B5EF4-FFF2-40B4-BE49-F238E27FC236}">
                      <a16:creationId xmlns:a16="http://schemas.microsoft.com/office/drawing/2014/main" id="{5D3064FE-D139-475E-3537-5F2B17EDC616}"/>
                    </a:ext>
                  </a:extLst>
                </p:cNvPr>
                <p:cNvPicPr/>
                <p:nvPr/>
              </p:nvPicPr>
              <p:blipFill>
                <a:blip r:embed="rId11"/>
                <a:stretch>
                  <a:fillRect/>
                </a:stretch>
              </p:blipFill>
              <p:spPr>
                <a:xfrm>
                  <a:off x="12877277" y="7969024"/>
                  <a:ext cx="16358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F23A2D61-F60E-096E-2659-ABD62E257935}"/>
                    </a:ext>
                  </a:extLst>
                </p14:cNvPr>
                <p14:cNvContentPartPr/>
                <p14:nvPr/>
              </p14:nvContentPartPr>
              <p14:xfrm>
                <a:off x="12981677" y="7750864"/>
                <a:ext cx="1336320" cy="177840"/>
              </p14:xfrm>
            </p:contentPart>
          </mc:Choice>
          <mc:Fallback xmlns="">
            <p:pic>
              <p:nvPicPr>
                <p:cNvPr id="19" name="Ink 18">
                  <a:extLst>
                    <a:ext uri="{FF2B5EF4-FFF2-40B4-BE49-F238E27FC236}">
                      <a16:creationId xmlns:a16="http://schemas.microsoft.com/office/drawing/2014/main" id="{F23A2D61-F60E-096E-2659-ABD62E257935}"/>
                    </a:ext>
                  </a:extLst>
                </p:cNvPr>
                <p:cNvPicPr/>
                <p:nvPr/>
              </p:nvPicPr>
              <p:blipFill>
                <a:blip r:embed="rId13"/>
                <a:stretch>
                  <a:fillRect/>
                </a:stretch>
              </p:blipFill>
              <p:spPr>
                <a:xfrm>
                  <a:off x="12919037" y="7687864"/>
                  <a:ext cx="14619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17036482-2754-10A6-0BAA-B6F887D7E01E}"/>
                    </a:ext>
                  </a:extLst>
                </p14:cNvPr>
                <p14:cNvContentPartPr/>
                <p14:nvPr/>
              </p14:nvContentPartPr>
              <p14:xfrm>
                <a:off x="12963677" y="7731424"/>
                <a:ext cx="646920" cy="360"/>
              </p14:xfrm>
            </p:contentPart>
          </mc:Choice>
          <mc:Fallback xmlns="">
            <p:pic>
              <p:nvPicPr>
                <p:cNvPr id="20" name="Ink 19">
                  <a:extLst>
                    <a:ext uri="{FF2B5EF4-FFF2-40B4-BE49-F238E27FC236}">
                      <a16:creationId xmlns:a16="http://schemas.microsoft.com/office/drawing/2014/main" id="{17036482-2754-10A6-0BAA-B6F887D7E01E}"/>
                    </a:ext>
                  </a:extLst>
                </p:cNvPr>
                <p:cNvPicPr/>
                <p:nvPr/>
              </p:nvPicPr>
              <p:blipFill>
                <a:blip r:embed="rId15"/>
                <a:stretch>
                  <a:fillRect/>
                </a:stretch>
              </p:blipFill>
              <p:spPr>
                <a:xfrm>
                  <a:off x="12900677" y="7668784"/>
                  <a:ext cx="772560" cy="1260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fade">
                                      <p:cBhvr>
                                        <p:cTn id="24" dur="1000"/>
                                        <p:tgtEl>
                                          <p:spTgt spid="14">
                                            <p:txEl>
                                              <p:pRg st="0" end="0"/>
                                            </p:txEl>
                                          </p:spTgt>
                                        </p:tgtEl>
                                      </p:cBhvr>
                                    </p:animEffect>
                                    <p:anim calcmode="lin" valueType="num">
                                      <p:cBhvr>
                                        <p:cTn id="25"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anim calcmode="lin" valueType="num">
                                      <p:cBhvr>
                                        <p:cTn id="60" dur="1000" fill="hold"/>
                                        <p:tgtEl>
                                          <p:spTgt spid="11"/>
                                        </p:tgtEl>
                                        <p:attrNameLst>
                                          <p:attrName>ppt_x</p:attrName>
                                        </p:attrNameLst>
                                      </p:cBhvr>
                                      <p:tavLst>
                                        <p:tav tm="0">
                                          <p:val>
                                            <p:strVal val="#ppt_x"/>
                                          </p:val>
                                        </p:tav>
                                        <p:tav tm="100000">
                                          <p:val>
                                            <p:strVal val="#ppt_x"/>
                                          </p:val>
                                        </p:tav>
                                      </p:tavLst>
                                    </p:anim>
                                    <p:anim calcmode="lin" valueType="num">
                                      <p:cBhvr>
                                        <p:cTn id="61" dur="1000" fill="hold"/>
                                        <p:tgtEl>
                                          <p:spTgt spid="1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1000"/>
                                        <p:tgtEl>
                                          <p:spTgt spid="12"/>
                                        </p:tgtEl>
                                      </p:cBhvr>
                                    </p:animEffect>
                                    <p:anim calcmode="lin" valueType="num">
                                      <p:cBhvr>
                                        <p:cTn id="65" dur="1000" fill="hold"/>
                                        <p:tgtEl>
                                          <p:spTgt spid="12"/>
                                        </p:tgtEl>
                                        <p:attrNameLst>
                                          <p:attrName>ppt_x</p:attrName>
                                        </p:attrNameLst>
                                      </p:cBhvr>
                                      <p:tavLst>
                                        <p:tav tm="0">
                                          <p:val>
                                            <p:strVal val="#ppt_x"/>
                                          </p:val>
                                        </p:tav>
                                        <p:tav tm="100000">
                                          <p:val>
                                            <p:strVal val="#ppt_x"/>
                                          </p:val>
                                        </p:tav>
                                      </p:tavLst>
                                    </p:anim>
                                    <p:anim calcmode="lin" valueType="num">
                                      <p:cBhvr>
                                        <p:cTn id="66" dur="1000" fill="hold"/>
                                        <p:tgtEl>
                                          <p:spTgt spid="12"/>
                                        </p:tgtEl>
                                        <p:attrNameLst>
                                          <p:attrName>ppt_y</p:attrName>
                                        </p:attrNameLst>
                                      </p:cBhvr>
                                      <p:tavLst>
                                        <p:tav tm="0">
                                          <p:val>
                                            <p:strVal val="#ppt_y+.1"/>
                                          </p:val>
                                        </p:tav>
                                        <p:tav tm="100000">
                                          <p:val>
                                            <p:strVal val="#ppt_y"/>
                                          </p:val>
                                        </p:tav>
                                      </p:tavLst>
                                    </p:anim>
                                  </p:childTnLst>
                                </p:cTn>
                              </p:par>
                              <p:par>
                                <p:cTn id="67" presetID="1" presetClass="entr" presetSubtype="0" fill="hold" nodeType="withEffect">
                                  <p:stCondLst>
                                    <p:cond delay="0"/>
                                  </p:stCondLst>
                                  <p:childTnLst>
                                    <p:set>
                                      <p:cBhvr>
                                        <p:cTn id="68" dur="1" fill="hold">
                                          <p:stCondLst>
                                            <p:cond delay="0"/>
                                          </p:stCondLst>
                                        </p:cTn>
                                        <p:tgtEl>
                                          <p:spTgt spid="5">
                                            <p:txEl>
                                              <p:pRg st="0" end="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
                                            <p:txEl>
                                              <p:pRg st="0" end="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0"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2190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Project Motivation</a:t>
            </a:r>
            <a:endParaRPr lang="en-US" sz="4450" dirty="0"/>
          </a:p>
        </p:txBody>
      </p:sp>
      <p:sp>
        <p:nvSpPr>
          <p:cNvPr id="3" name="Text 1"/>
          <p:cNvSpPr/>
          <p:nvPr/>
        </p:nvSpPr>
        <p:spPr>
          <a:xfrm>
            <a:off x="793790" y="31976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Time and Complexity</a:t>
            </a:r>
            <a:endParaRPr lang="en-US" sz="2200" dirty="0"/>
          </a:p>
        </p:txBody>
      </p:sp>
      <p:sp>
        <p:nvSpPr>
          <p:cNvPr id="4" name="Text 2"/>
          <p:cNvSpPr/>
          <p:nvPr/>
        </p:nvSpPr>
        <p:spPr>
          <a:xfrm>
            <a:off x="793790" y="3778806"/>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Creating a professional website can be time-consuming and difficult for academics, especially those without technical skills. QuickSite aims to simplify this process.</a:t>
            </a:r>
            <a:endParaRPr lang="en-US" sz="1750" dirty="0"/>
          </a:p>
        </p:txBody>
      </p:sp>
      <p:sp>
        <p:nvSpPr>
          <p:cNvPr id="5" name="Text 3"/>
          <p:cNvSpPr/>
          <p:nvPr/>
        </p:nvSpPr>
        <p:spPr>
          <a:xfrm>
            <a:off x="7599521" y="31976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Limited Accessibility</a:t>
            </a:r>
            <a:endParaRPr lang="en-US" sz="2200" dirty="0"/>
          </a:p>
        </p:txBody>
      </p:sp>
      <p:sp>
        <p:nvSpPr>
          <p:cNvPr id="6" name="Text 4"/>
          <p:cNvSpPr/>
          <p:nvPr/>
        </p:nvSpPr>
        <p:spPr>
          <a:xfrm>
            <a:off x="7599521" y="3778806"/>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Existing website-building tools are often too complex or rely on generic templates that lack the uniqueness academics need to showcase their individuality and achievements.</a:t>
            </a:r>
            <a:endParaRPr lang="en-US" sz="1750" dirty="0"/>
          </a:p>
        </p:txBody>
      </p:sp>
      <p:sp>
        <p:nvSpPr>
          <p:cNvPr id="7" name="Text 5"/>
          <p:cNvSpPr/>
          <p:nvPr/>
        </p:nvSpPr>
        <p:spPr>
          <a:xfrm>
            <a:off x="793790" y="5326737"/>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 6"/>
          <p:cNvSpPr/>
          <p:nvPr/>
        </p:nvSpPr>
        <p:spPr>
          <a:xfrm>
            <a:off x="793790" y="5944791"/>
            <a:ext cx="13042821" cy="362903"/>
          </a:xfrm>
          <a:prstGeom prst="rect">
            <a:avLst/>
          </a:prstGeom>
          <a:noFill/>
          <a:ln/>
        </p:spPr>
        <p:txBody>
          <a:bodyPr wrap="none" lIns="0" tIns="0" rIns="0" bIns="0" rtlCol="0" anchor="t"/>
          <a:lstStyle/>
          <a:p>
            <a:pPr marL="0" indent="0">
              <a:lnSpc>
                <a:spcPts val="2850"/>
              </a:lnSpc>
              <a:buNone/>
            </a:pPr>
            <a:endParaRPr lang="en-US" sz="1750"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3E4388FF-2FCE-0846-B0E8-D2FE5BED0AE4}"/>
                  </a:ext>
                </a:extLst>
              </p14:cNvPr>
              <p14:cNvContentPartPr/>
              <p14:nvPr/>
            </p14:nvContentPartPr>
            <p14:xfrm>
              <a:off x="12898877" y="7786864"/>
              <a:ext cx="1605600" cy="310320"/>
            </p14:xfrm>
          </p:contentPart>
        </mc:Choice>
        <mc:Fallback xmlns="">
          <p:pic>
            <p:nvPicPr>
              <p:cNvPr id="9" name="Ink 8">
                <a:extLst>
                  <a:ext uri="{FF2B5EF4-FFF2-40B4-BE49-F238E27FC236}">
                    <a16:creationId xmlns:a16="http://schemas.microsoft.com/office/drawing/2014/main" id="{3E4388FF-2FCE-0846-B0E8-D2FE5BED0AE4}"/>
                  </a:ext>
                </a:extLst>
              </p:cNvPr>
              <p:cNvPicPr/>
              <p:nvPr/>
            </p:nvPicPr>
            <p:blipFill>
              <a:blip r:embed="rId4"/>
              <a:stretch>
                <a:fillRect/>
              </a:stretch>
            </p:blipFill>
            <p:spPr>
              <a:xfrm>
                <a:off x="12836237" y="7724224"/>
                <a:ext cx="1731240" cy="435960"/>
              </a:xfrm>
              <a:prstGeom prst="rect">
                <a:avLst/>
              </a:prstGeom>
            </p:spPr>
          </p:pic>
        </mc:Fallback>
      </mc:AlternateContent>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down)">
                                      <p:cBhvr>
                                        <p:cTn id="13" dur="500"/>
                                        <p:tgtEl>
                                          <p:spTgt spid="4">
                                            <p:txEl>
                                              <p:pRg st="0" end="0"/>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wipe(down)">
                                      <p:cBhvr>
                                        <p:cTn id="1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E3AABCFD-AAAE-C43A-DFC1-9D87F54935EB}"/>
                  </a:ext>
                </a:extLst>
              </p14:cNvPr>
              <p14:cNvContentPartPr/>
              <p14:nvPr/>
            </p14:nvContentPartPr>
            <p14:xfrm>
              <a:off x="12745238" y="7749483"/>
              <a:ext cx="1773720" cy="280080"/>
            </p14:xfrm>
          </p:contentPart>
        </mc:Choice>
        <mc:Fallback>
          <p:pic>
            <p:nvPicPr>
              <p:cNvPr id="5" name="Ink 4">
                <a:extLst>
                  <a:ext uri="{FF2B5EF4-FFF2-40B4-BE49-F238E27FC236}">
                    <a16:creationId xmlns:a16="http://schemas.microsoft.com/office/drawing/2014/main" id="{E3AABCFD-AAAE-C43A-DFC1-9D87F54935EB}"/>
                  </a:ext>
                </a:extLst>
              </p:cNvPr>
              <p:cNvPicPr/>
              <p:nvPr/>
            </p:nvPicPr>
            <p:blipFill>
              <a:blip r:embed="rId3"/>
              <a:stretch>
                <a:fillRect/>
              </a:stretch>
            </p:blipFill>
            <p:spPr>
              <a:xfrm>
                <a:off x="12691598" y="7641843"/>
                <a:ext cx="1881360" cy="495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9E242971-51EF-C24E-5B36-8B4184BE78BC}"/>
                  </a:ext>
                </a:extLst>
              </p14:cNvPr>
              <p14:cNvContentPartPr/>
              <p14:nvPr/>
            </p14:nvContentPartPr>
            <p14:xfrm>
              <a:off x="-502042" y="1349403"/>
              <a:ext cx="360" cy="360"/>
            </p14:xfrm>
          </p:contentPart>
        </mc:Choice>
        <mc:Fallback>
          <p:pic>
            <p:nvPicPr>
              <p:cNvPr id="6" name="Ink 5">
                <a:extLst>
                  <a:ext uri="{FF2B5EF4-FFF2-40B4-BE49-F238E27FC236}">
                    <a16:creationId xmlns:a16="http://schemas.microsoft.com/office/drawing/2014/main" id="{9E242971-51EF-C24E-5B36-8B4184BE78BC}"/>
                  </a:ext>
                </a:extLst>
              </p:cNvPr>
              <p:cNvPicPr/>
              <p:nvPr/>
            </p:nvPicPr>
            <p:blipFill>
              <a:blip r:embed="rId5"/>
              <a:stretch>
                <a:fillRect/>
              </a:stretch>
            </p:blipFill>
            <p:spPr>
              <a:xfrm>
                <a:off x="-555682" y="1241403"/>
                <a:ext cx="108000" cy="216000"/>
              </a:xfrm>
              <a:prstGeom prst="rect">
                <a:avLst/>
              </a:prstGeom>
            </p:spPr>
          </p:pic>
        </mc:Fallback>
      </mc:AlternateContent>
      <p:sp>
        <p:nvSpPr>
          <p:cNvPr id="8" name="TextBox 7">
            <a:extLst>
              <a:ext uri="{FF2B5EF4-FFF2-40B4-BE49-F238E27FC236}">
                <a16:creationId xmlns:a16="http://schemas.microsoft.com/office/drawing/2014/main" id="{901F2F70-2171-3E84-F003-5698F01E0953}"/>
              </a:ext>
            </a:extLst>
          </p:cNvPr>
          <p:cNvSpPr txBox="1"/>
          <p:nvPr/>
        </p:nvSpPr>
        <p:spPr>
          <a:xfrm>
            <a:off x="2807319" y="3112385"/>
            <a:ext cx="7644160" cy="1469569"/>
          </a:xfrm>
          <a:prstGeom prst="rect">
            <a:avLst/>
          </a:prstGeom>
          <a:noFill/>
        </p:spPr>
        <p:txBody>
          <a:bodyPr wrap="square">
            <a:spAutoFit/>
          </a:bodyPr>
          <a:lstStyle/>
          <a:p>
            <a:pPr marL="0" indent="0" algn="ctr">
              <a:lnSpc>
                <a:spcPts val="5550"/>
              </a:lnSpc>
              <a:buNone/>
            </a:pPr>
            <a:r>
              <a:rPr lang="en-US" sz="4800" b="1" dirty="0">
                <a:solidFill>
                  <a:srgbClr val="FFFFFF"/>
                </a:solidFill>
                <a:latin typeface="Roboto Medium" pitchFamily="34" charset="0"/>
                <a:ea typeface="Roboto Medium" pitchFamily="34" charset="-122"/>
                <a:cs typeface="Roboto Medium" pitchFamily="34" charset="-120"/>
              </a:rPr>
              <a:t>Thank you for listening</a:t>
            </a:r>
          </a:p>
          <a:p>
            <a:pPr marL="0" indent="0" algn="ctr">
              <a:lnSpc>
                <a:spcPts val="5550"/>
              </a:lnSpc>
              <a:buNone/>
            </a:pPr>
            <a:r>
              <a:rPr lang="en-US" sz="2800" b="1" dirty="0">
                <a:solidFill>
                  <a:srgbClr val="FFFFFF"/>
                </a:solidFill>
                <a:latin typeface="Roboto Medium" pitchFamily="34" charset="0"/>
                <a:ea typeface="Roboto Medium" pitchFamily="34" charset="-122"/>
                <a:cs typeface="Roboto Medium" pitchFamily="34" charset="-120"/>
              </a:rPr>
              <a:t>Any questions? </a:t>
            </a:r>
            <a:endParaRPr lang="en-US" sz="1100" b="1" dirty="0"/>
          </a:p>
        </p:txBody>
      </p:sp>
    </p:spTree>
    <p:extLst>
      <p:ext uri="{BB962C8B-B14F-4D97-AF65-F5344CB8AC3E}">
        <p14:creationId xmlns:p14="http://schemas.microsoft.com/office/powerpoint/2010/main" val="212065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4466" y="894755"/>
            <a:ext cx="5129213" cy="641152"/>
          </a:xfrm>
          <a:prstGeom prst="rect">
            <a:avLst/>
          </a:prstGeom>
          <a:noFill/>
          <a:ln/>
        </p:spPr>
        <p:txBody>
          <a:bodyPr wrap="none" lIns="0" tIns="0" rIns="0" bIns="0" rtlCol="0" anchor="t"/>
          <a:lstStyle/>
          <a:p>
            <a:pPr marL="0" indent="0">
              <a:lnSpc>
                <a:spcPts val="5000"/>
              </a:lnSpc>
              <a:buNone/>
            </a:pPr>
            <a:r>
              <a:rPr lang="en-US" sz="4000" dirty="0">
                <a:solidFill>
                  <a:srgbClr val="FFFFFF"/>
                </a:solidFill>
                <a:latin typeface="Roboto Medium" pitchFamily="34" charset="0"/>
                <a:ea typeface="Roboto Medium" pitchFamily="34" charset="-122"/>
                <a:cs typeface="Roboto Medium" pitchFamily="34" charset="-120"/>
              </a:rPr>
              <a:t>Problem Statement</a:t>
            </a:r>
            <a:endParaRPr lang="en-US" sz="4000" dirty="0"/>
          </a:p>
        </p:txBody>
      </p:sp>
      <p:sp>
        <p:nvSpPr>
          <p:cNvPr id="4" name="Shape 1"/>
          <p:cNvSpPr/>
          <p:nvPr/>
        </p:nvSpPr>
        <p:spPr>
          <a:xfrm>
            <a:off x="6204466" y="2074307"/>
            <a:ext cx="461605" cy="461605"/>
          </a:xfrm>
          <a:prstGeom prst="roundRect">
            <a:avLst>
              <a:gd name="adj" fmla="val 18668"/>
            </a:avLst>
          </a:prstGeom>
          <a:solidFill>
            <a:srgbClr val="182567"/>
          </a:solidFill>
          <a:ln w="7620">
            <a:solidFill>
              <a:srgbClr val="313E80"/>
            </a:solidFill>
            <a:prstDash val="solid"/>
          </a:ln>
        </p:spPr>
        <p:txBody>
          <a:bodyPr/>
          <a:lstStyle/>
          <a:p>
            <a:endParaRPr lang="en-US"/>
          </a:p>
        </p:txBody>
      </p:sp>
      <p:sp>
        <p:nvSpPr>
          <p:cNvPr id="5" name="Text 2"/>
          <p:cNvSpPr/>
          <p:nvPr/>
        </p:nvSpPr>
        <p:spPr>
          <a:xfrm>
            <a:off x="6347817" y="2151221"/>
            <a:ext cx="174903" cy="307777"/>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ea typeface="Roboto Medium" pitchFamily="34" charset="-122"/>
                <a:cs typeface="Roboto Medium" pitchFamily="34" charset="-120"/>
              </a:rPr>
              <a:t>1</a:t>
            </a:r>
            <a:endParaRPr lang="en-US" sz="2400" dirty="0"/>
          </a:p>
        </p:txBody>
      </p:sp>
      <p:sp>
        <p:nvSpPr>
          <p:cNvPr id="6" name="Text 3"/>
          <p:cNvSpPr/>
          <p:nvPr/>
        </p:nvSpPr>
        <p:spPr>
          <a:xfrm>
            <a:off x="6871216" y="2074307"/>
            <a:ext cx="2564606" cy="320516"/>
          </a:xfrm>
          <a:prstGeom prst="rect">
            <a:avLst/>
          </a:prstGeom>
          <a:noFill/>
          <a:ln/>
        </p:spPr>
        <p:txBody>
          <a:bodyPr wrap="none" lIns="0" tIns="0" rIns="0" bIns="0" rtlCol="0" anchor="t"/>
          <a:lstStyle/>
          <a:p>
            <a:pPr marL="0" indent="0">
              <a:lnSpc>
                <a:spcPts val="2500"/>
              </a:lnSpc>
              <a:buNone/>
            </a:pPr>
            <a:r>
              <a:rPr lang="en-US" sz="2000" dirty="0">
                <a:solidFill>
                  <a:srgbClr val="CFD0D8"/>
                </a:solidFill>
                <a:latin typeface="Roboto Medium" pitchFamily="34" charset="0"/>
                <a:ea typeface="Roboto Medium" pitchFamily="34" charset="-122"/>
                <a:cs typeface="Roboto Medium" pitchFamily="34" charset="-120"/>
              </a:rPr>
              <a:t>Missed Opportunities</a:t>
            </a:r>
            <a:endParaRPr lang="en-US" sz="2000" dirty="0"/>
          </a:p>
        </p:txBody>
      </p:sp>
      <p:sp>
        <p:nvSpPr>
          <p:cNvPr id="7" name="Text 4"/>
          <p:cNvSpPr/>
          <p:nvPr/>
        </p:nvSpPr>
        <p:spPr>
          <a:xfrm>
            <a:off x="6871216" y="2517815"/>
            <a:ext cx="3084671" cy="2625090"/>
          </a:xfrm>
          <a:prstGeom prst="rect">
            <a:avLst/>
          </a:prstGeom>
          <a:noFill/>
          <a:ln/>
        </p:spPr>
        <p:txBody>
          <a:bodyPr wrap="square" lIns="0" tIns="0" rIns="0" bIns="0" rtlCol="0" anchor="t"/>
          <a:lstStyle/>
          <a:p>
            <a:pPr marL="0" indent="0">
              <a:lnSpc>
                <a:spcPts val="2550"/>
              </a:lnSpc>
              <a:buNone/>
            </a:pPr>
            <a:r>
              <a:rPr lang="en-US" sz="1600" dirty="0">
                <a:solidFill>
                  <a:srgbClr val="CFD0D8"/>
                </a:solidFill>
                <a:latin typeface="Roboto" pitchFamily="34" charset="0"/>
                <a:ea typeface="Roboto" pitchFamily="34" charset="-122"/>
                <a:cs typeface="Roboto" pitchFamily="34" charset="-120"/>
              </a:rPr>
              <a:t>Without an easy way to display their research, accomplishments, and personal style online, academics lose opportunities to enhance their professional reputation, connect with collaborators, and share their work widely.</a:t>
            </a:r>
            <a:endParaRPr lang="en-US" sz="1600" dirty="0"/>
          </a:p>
        </p:txBody>
      </p:sp>
      <p:sp>
        <p:nvSpPr>
          <p:cNvPr id="8" name="Shape 5"/>
          <p:cNvSpPr/>
          <p:nvPr/>
        </p:nvSpPr>
        <p:spPr>
          <a:xfrm>
            <a:off x="10161032" y="2074307"/>
            <a:ext cx="461605" cy="461605"/>
          </a:xfrm>
          <a:prstGeom prst="roundRect">
            <a:avLst>
              <a:gd name="adj" fmla="val 18668"/>
            </a:avLst>
          </a:prstGeom>
          <a:solidFill>
            <a:srgbClr val="182567"/>
          </a:solidFill>
          <a:ln w="7620">
            <a:solidFill>
              <a:srgbClr val="313E80"/>
            </a:solidFill>
            <a:prstDash val="solid"/>
          </a:ln>
        </p:spPr>
        <p:txBody>
          <a:bodyPr/>
          <a:lstStyle/>
          <a:p>
            <a:endParaRPr lang="en-US"/>
          </a:p>
        </p:txBody>
      </p:sp>
      <p:sp>
        <p:nvSpPr>
          <p:cNvPr id="9" name="Text 6"/>
          <p:cNvSpPr/>
          <p:nvPr/>
        </p:nvSpPr>
        <p:spPr>
          <a:xfrm>
            <a:off x="10304383" y="2151221"/>
            <a:ext cx="174903" cy="307777"/>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ea typeface="Roboto Medium" pitchFamily="34" charset="-122"/>
                <a:cs typeface="Roboto Medium" pitchFamily="34" charset="-120"/>
              </a:rPr>
              <a:t>2</a:t>
            </a:r>
            <a:endParaRPr lang="en-US" sz="2400" dirty="0"/>
          </a:p>
        </p:txBody>
      </p:sp>
      <p:sp>
        <p:nvSpPr>
          <p:cNvPr id="10" name="Text 7"/>
          <p:cNvSpPr/>
          <p:nvPr/>
        </p:nvSpPr>
        <p:spPr>
          <a:xfrm>
            <a:off x="10827782" y="2074307"/>
            <a:ext cx="2564606" cy="320516"/>
          </a:xfrm>
          <a:prstGeom prst="rect">
            <a:avLst/>
          </a:prstGeom>
          <a:noFill/>
          <a:ln/>
        </p:spPr>
        <p:txBody>
          <a:bodyPr wrap="none" lIns="0" tIns="0" rIns="0" bIns="0" rtlCol="0" anchor="t"/>
          <a:lstStyle/>
          <a:p>
            <a:pPr marL="0" indent="0">
              <a:lnSpc>
                <a:spcPts val="2500"/>
              </a:lnSpc>
              <a:buNone/>
            </a:pPr>
            <a:r>
              <a:rPr lang="en-US" sz="2000" dirty="0">
                <a:solidFill>
                  <a:srgbClr val="CFD0D8"/>
                </a:solidFill>
                <a:latin typeface="Roboto Medium" pitchFamily="34" charset="0"/>
                <a:ea typeface="Roboto Medium" pitchFamily="34" charset="-122"/>
                <a:cs typeface="Roboto Medium" pitchFamily="34" charset="-120"/>
              </a:rPr>
              <a:t>Manual Effort</a:t>
            </a:r>
            <a:endParaRPr lang="en-US" sz="2000" dirty="0"/>
          </a:p>
        </p:txBody>
      </p:sp>
      <p:sp>
        <p:nvSpPr>
          <p:cNvPr id="11" name="Text 8"/>
          <p:cNvSpPr/>
          <p:nvPr/>
        </p:nvSpPr>
        <p:spPr>
          <a:xfrm>
            <a:off x="10827782" y="2517815"/>
            <a:ext cx="3084671" cy="2296954"/>
          </a:xfrm>
          <a:prstGeom prst="rect">
            <a:avLst/>
          </a:prstGeom>
          <a:noFill/>
          <a:ln/>
        </p:spPr>
        <p:txBody>
          <a:bodyPr wrap="square" lIns="0" tIns="0" rIns="0" bIns="0" rtlCol="0" anchor="t"/>
          <a:lstStyle/>
          <a:p>
            <a:pPr marL="0" indent="0">
              <a:lnSpc>
                <a:spcPts val="2550"/>
              </a:lnSpc>
              <a:buNone/>
            </a:pPr>
            <a:r>
              <a:rPr lang="en-US" sz="1600" dirty="0">
                <a:solidFill>
                  <a:srgbClr val="CFD0D8"/>
                </a:solidFill>
                <a:latin typeface="Roboto" pitchFamily="34" charset="0"/>
                <a:ea typeface="Roboto" pitchFamily="34" charset="-122"/>
                <a:cs typeface="Roboto" pitchFamily="34" charset="-120"/>
              </a:rPr>
              <a:t>Academics often spend significant time manually collecting and organizing their information from various platforms, such as Google Scholar and ORCID, to build a cohesive online presence.</a:t>
            </a:r>
            <a:endParaRPr lang="en-US" sz="1600" dirty="0"/>
          </a:p>
        </p:txBody>
      </p:sp>
      <p:sp>
        <p:nvSpPr>
          <p:cNvPr id="12" name="Shape 9"/>
          <p:cNvSpPr/>
          <p:nvPr/>
        </p:nvSpPr>
        <p:spPr>
          <a:xfrm>
            <a:off x="6204466" y="5578792"/>
            <a:ext cx="461605" cy="461605"/>
          </a:xfrm>
          <a:prstGeom prst="roundRect">
            <a:avLst>
              <a:gd name="adj" fmla="val 18668"/>
            </a:avLst>
          </a:prstGeom>
          <a:solidFill>
            <a:srgbClr val="182567"/>
          </a:solidFill>
          <a:ln w="7620">
            <a:solidFill>
              <a:srgbClr val="313E80"/>
            </a:solidFill>
            <a:prstDash val="solid"/>
          </a:ln>
        </p:spPr>
        <p:txBody>
          <a:bodyPr/>
          <a:lstStyle/>
          <a:p>
            <a:endParaRPr lang="en-US"/>
          </a:p>
        </p:txBody>
      </p:sp>
      <p:sp>
        <p:nvSpPr>
          <p:cNvPr id="13" name="Text 10"/>
          <p:cNvSpPr/>
          <p:nvPr/>
        </p:nvSpPr>
        <p:spPr>
          <a:xfrm>
            <a:off x="6347817" y="5655707"/>
            <a:ext cx="174903" cy="307777"/>
          </a:xfrm>
          <a:prstGeom prst="rect">
            <a:avLst/>
          </a:prstGeom>
          <a:noFill/>
          <a:ln/>
        </p:spPr>
        <p:txBody>
          <a:bodyPr wrap="none" lIns="0" tIns="0" rIns="0" bIns="0" rtlCol="0" anchor="t"/>
          <a:lstStyle/>
          <a:p>
            <a:pPr marL="0" indent="0" algn="ctr">
              <a:lnSpc>
                <a:spcPts val="2400"/>
              </a:lnSpc>
              <a:buNone/>
            </a:pPr>
            <a:r>
              <a:rPr lang="en-US" sz="2400" dirty="0">
                <a:solidFill>
                  <a:srgbClr val="CFD0D8"/>
                </a:solidFill>
                <a:latin typeface="Roboto Medium" pitchFamily="34" charset="0"/>
                <a:ea typeface="Roboto Medium" pitchFamily="34" charset="-122"/>
                <a:cs typeface="Roboto Medium" pitchFamily="34" charset="-120"/>
              </a:rPr>
              <a:t>3</a:t>
            </a:r>
            <a:endParaRPr lang="en-US" sz="2400" dirty="0"/>
          </a:p>
        </p:txBody>
      </p:sp>
      <p:sp>
        <p:nvSpPr>
          <p:cNvPr id="14" name="Text 11"/>
          <p:cNvSpPr/>
          <p:nvPr/>
        </p:nvSpPr>
        <p:spPr>
          <a:xfrm>
            <a:off x="6871216" y="5578792"/>
            <a:ext cx="3243143" cy="320516"/>
          </a:xfrm>
          <a:prstGeom prst="rect">
            <a:avLst/>
          </a:prstGeom>
          <a:noFill/>
          <a:ln/>
        </p:spPr>
        <p:txBody>
          <a:bodyPr wrap="none" lIns="0" tIns="0" rIns="0" bIns="0" rtlCol="0" anchor="t"/>
          <a:lstStyle/>
          <a:p>
            <a:pPr marL="0" indent="0">
              <a:lnSpc>
                <a:spcPts val="2500"/>
              </a:lnSpc>
              <a:buNone/>
            </a:pPr>
            <a:r>
              <a:rPr lang="en-US" sz="2000" b="1" dirty="0">
                <a:solidFill>
                  <a:srgbClr val="CFD0D8"/>
                </a:solidFill>
                <a:latin typeface="Roboto Medium" pitchFamily="34" charset="0"/>
                <a:ea typeface="Roboto Medium" pitchFamily="34" charset="-122"/>
                <a:cs typeface="Roboto Medium" pitchFamily="34" charset="-120"/>
              </a:rPr>
              <a:t>Need for affordable solution</a:t>
            </a:r>
            <a:endParaRPr lang="en-US" sz="2000" dirty="0"/>
          </a:p>
        </p:txBody>
      </p:sp>
      <p:sp>
        <p:nvSpPr>
          <p:cNvPr id="15" name="Text 12"/>
          <p:cNvSpPr/>
          <p:nvPr/>
        </p:nvSpPr>
        <p:spPr>
          <a:xfrm>
            <a:off x="6871216" y="6022300"/>
            <a:ext cx="7041118" cy="1312545"/>
          </a:xfrm>
          <a:prstGeom prst="rect">
            <a:avLst/>
          </a:prstGeom>
          <a:noFill/>
          <a:ln/>
        </p:spPr>
        <p:txBody>
          <a:bodyPr wrap="square" lIns="0" tIns="0" rIns="0" bIns="0" rtlCol="0" anchor="t"/>
          <a:lstStyle/>
          <a:p>
            <a:pPr marL="0" indent="0">
              <a:lnSpc>
                <a:spcPts val="2550"/>
              </a:lnSpc>
              <a:buNone/>
            </a:pPr>
            <a:r>
              <a:rPr lang="en-US" sz="1600" dirty="0">
                <a:solidFill>
                  <a:srgbClr val="CFD0D8"/>
                </a:solidFill>
                <a:latin typeface="Roboto" pitchFamily="34" charset="0"/>
                <a:ea typeface="Roboto" pitchFamily="34" charset="-122"/>
                <a:cs typeface="Roboto" pitchFamily="34" charset="-120"/>
              </a:rPr>
              <a:t>Many academics and researchers face budget constraints that make it difficult to create and maintain professional websites, as existing solutions often require expensive tools, software, or hiring skilled developers, limiting their ability to showcase their work effectively.</a:t>
            </a:r>
            <a:endParaRPr lang="en-US" sz="1600" dirty="0"/>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1992A6B1-A840-9085-2788-673A0A069038}"/>
                  </a:ext>
                </a:extLst>
              </p14:cNvPr>
              <p14:cNvContentPartPr/>
              <p14:nvPr/>
            </p14:nvContentPartPr>
            <p14:xfrm>
              <a:off x="12870797" y="7600384"/>
              <a:ext cx="1645200" cy="497880"/>
            </p14:xfrm>
          </p:contentPart>
        </mc:Choice>
        <mc:Fallback xmlns="">
          <p:pic>
            <p:nvPicPr>
              <p:cNvPr id="16" name="Ink 15">
                <a:extLst>
                  <a:ext uri="{FF2B5EF4-FFF2-40B4-BE49-F238E27FC236}">
                    <a16:creationId xmlns:a16="http://schemas.microsoft.com/office/drawing/2014/main" id="{1992A6B1-A840-9085-2788-673A0A069038}"/>
                  </a:ext>
                </a:extLst>
              </p:cNvPr>
              <p:cNvPicPr/>
              <p:nvPr/>
            </p:nvPicPr>
            <p:blipFill>
              <a:blip r:embed="rId5"/>
              <a:stretch>
                <a:fillRect/>
              </a:stretch>
            </p:blipFill>
            <p:spPr>
              <a:xfrm>
                <a:off x="12807797" y="7537384"/>
                <a:ext cx="1770840" cy="623520"/>
              </a:xfrm>
              <a:prstGeom prst="rect">
                <a:avLst/>
              </a:prstGeom>
            </p:spPr>
          </p:pic>
        </mc:Fallback>
      </mc:AlternateContent>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6" presetClass="entr" presetSubtype="21"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barn(inVertical)">
                                      <p:cBhvr>
                                        <p:cTn id="15" dur="500"/>
                                        <p:tgtEl>
                                          <p:spTgt spid="6">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barn(inVertical)">
                                      <p:cBhvr>
                                        <p:cTn id="18" dur="500"/>
                                        <p:tgtEl>
                                          <p:spTgt spid="10">
                                            <p:txEl>
                                              <p:pRg st="0" end="0"/>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barn(inVertical)">
                                      <p:cBhvr>
                                        <p:cTn id="21" dur="500"/>
                                        <p:tgtEl>
                                          <p:spTgt spid="14">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fade">
                                      <p:cBhvr>
                                        <p:cTn id="30"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8451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QuickSite's Solution</a:t>
            </a:r>
            <a:endParaRPr lang="en-US" sz="4450" dirty="0"/>
          </a:p>
        </p:txBody>
      </p:sp>
      <p:sp>
        <p:nvSpPr>
          <p:cNvPr id="4" name="Shape 1"/>
          <p:cNvSpPr/>
          <p:nvPr/>
        </p:nvSpPr>
        <p:spPr>
          <a:xfrm>
            <a:off x="793790" y="1933456"/>
            <a:ext cx="3664863" cy="3136702"/>
          </a:xfrm>
          <a:prstGeom prst="roundRect">
            <a:avLst>
              <a:gd name="adj" fmla="val 3037"/>
            </a:avLst>
          </a:prstGeom>
          <a:solidFill>
            <a:srgbClr val="182567"/>
          </a:solidFill>
          <a:ln w="7620">
            <a:solidFill>
              <a:srgbClr val="313E80"/>
            </a:solidFill>
            <a:prstDash val="solid"/>
          </a:ln>
        </p:spPr>
        <p:txBody>
          <a:bodyPr/>
          <a:lstStyle/>
          <a:p>
            <a:endParaRPr lang="en-US"/>
          </a:p>
        </p:txBody>
      </p:sp>
      <p:sp>
        <p:nvSpPr>
          <p:cNvPr id="5" name="Text 2"/>
          <p:cNvSpPr/>
          <p:nvPr/>
        </p:nvSpPr>
        <p:spPr>
          <a:xfrm>
            <a:off x="1028224" y="216789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AI-Powered Design</a:t>
            </a:r>
            <a:endParaRPr lang="en-US" sz="2200" dirty="0"/>
          </a:p>
        </p:txBody>
      </p:sp>
      <p:sp>
        <p:nvSpPr>
          <p:cNvPr id="6" name="Text 3"/>
          <p:cNvSpPr/>
          <p:nvPr/>
        </p:nvSpPr>
        <p:spPr>
          <a:xfrm>
            <a:off x="1028224" y="2658308"/>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QuickSite uses AI to generate unique and customized website designs that reflect the user's academic background and preferences.</a:t>
            </a:r>
            <a:endParaRPr lang="en-US" sz="1750" dirty="0"/>
          </a:p>
        </p:txBody>
      </p:sp>
      <p:sp>
        <p:nvSpPr>
          <p:cNvPr id="7" name="Shape 4"/>
          <p:cNvSpPr/>
          <p:nvPr/>
        </p:nvSpPr>
        <p:spPr>
          <a:xfrm>
            <a:off x="4685467" y="1933456"/>
            <a:ext cx="3664863" cy="3136702"/>
          </a:xfrm>
          <a:prstGeom prst="roundRect">
            <a:avLst>
              <a:gd name="adj" fmla="val 3037"/>
            </a:avLst>
          </a:prstGeom>
          <a:solidFill>
            <a:srgbClr val="182567"/>
          </a:solidFill>
          <a:ln w="7620">
            <a:solidFill>
              <a:srgbClr val="313E80"/>
            </a:solidFill>
            <a:prstDash val="solid"/>
          </a:ln>
        </p:spPr>
        <p:txBody>
          <a:bodyPr/>
          <a:lstStyle/>
          <a:p>
            <a:endParaRPr lang="en-US"/>
          </a:p>
        </p:txBody>
      </p:sp>
      <p:sp>
        <p:nvSpPr>
          <p:cNvPr id="8" name="Text 5"/>
          <p:cNvSpPr/>
          <p:nvPr/>
        </p:nvSpPr>
        <p:spPr>
          <a:xfrm>
            <a:off x="4919901" y="2167890"/>
            <a:ext cx="2849523"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Automated Integration</a:t>
            </a:r>
            <a:endParaRPr lang="en-US" sz="2200" dirty="0"/>
          </a:p>
        </p:txBody>
      </p:sp>
      <p:sp>
        <p:nvSpPr>
          <p:cNvPr id="9" name="Text 6"/>
          <p:cNvSpPr/>
          <p:nvPr/>
        </p:nvSpPr>
        <p:spPr>
          <a:xfrm>
            <a:off x="4919901" y="2658308"/>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The platform automatically gathers and integrates scattered professional information from platforms like Google Scholar and ORCID into a professional website.</a:t>
            </a:r>
            <a:endParaRPr lang="en-US" sz="1750" dirty="0"/>
          </a:p>
        </p:txBody>
      </p:sp>
      <p:sp>
        <p:nvSpPr>
          <p:cNvPr id="10" name="Shape 7"/>
          <p:cNvSpPr/>
          <p:nvPr/>
        </p:nvSpPr>
        <p:spPr>
          <a:xfrm>
            <a:off x="793790" y="5296972"/>
            <a:ext cx="7556421" cy="2047994"/>
          </a:xfrm>
          <a:prstGeom prst="roundRect">
            <a:avLst>
              <a:gd name="adj" fmla="val 4652"/>
            </a:avLst>
          </a:prstGeom>
          <a:solidFill>
            <a:srgbClr val="182567"/>
          </a:solidFill>
          <a:ln w="7620">
            <a:solidFill>
              <a:srgbClr val="313E80"/>
            </a:solidFill>
            <a:prstDash val="solid"/>
          </a:ln>
        </p:spPr>
        <p:txBody>
          <a:bodyPr/>
          <a:lstStyle/>
          <a:p>
            <a:endParaRPr lang="en-US"/>
          </a:p>
        </p:txBody>
      </p:sp>
      <p:sp>
        <p:nvSpPr>
          <p:cNvPr id="11" name="Text 8"/>
          <p:cNvSpPr/>
          <p:nvPr/>
        </p:nvSpPr>
        <p:spPr>
          <a:xfrm>
            <a:off x="1028224" y="5531406"/>
            <a:ext cx="3637598" cy="354330"/>
          </a:xfrm>
          <a:prstGeom prst="rect">
            <a:avLst/>
          </a:prstGeom>
          <a:noFill/>
          <a:ln/>
        </p:spPr>
        <p:txBody>
          <a:bodyPr wrap="none" lIns="0" tIns="0" rIns="0" bIns="0" rtlCol="0" anchor="t"/>
          <a:lstStyle/>
          <a:p>
            <a:pPr marL="0" indent="0">
              <a:lnSpc>
                <a:spcPts val="2750"/>
              </a:lnSpc>
              <a:buNone/>
            </a:pPr>
            <a:r>
              <a:rPr lang="en-US" sz="2200" dirty="0">
                <a:solidFill>
                  <a:srgbClr val="CFD0D8"/>
                </a:solidFill>
                <a:latin typeface="Roboto Medium" pitchFamily="34" charset="0"/>
                <a:ea typeface="Roboto Medium" pitchFamily="34" charset="-122"/>
                <a:cs typeface="Roboto Medium" pitchFamily="34" charset="-120"/>
              </a:rPr>
              <a:t>Affordable and User-Friendly</a:t>
            </a:r>
            <a:endParaRPr lang="en-US" sz="2200" dirty="0"/>
          </a:p>
        </p:txBody>
      </p:sp>
      <p:sp>
        <p:nvSpPr>
          <p:cNvPr id="12" name="Text 9"/>
          <p:cNvSpPr/>
          <p:nvPr/>
        </p:nvSpPr>
        <p:spPr>
          <a:xfrm>
            <a:off x="1028224" y="6021824"/>
            <a:ext cx="7087553" cy="1088708"/>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QuickSite provides an affordable and user-friendly solution, enabling researchers to establish a strong online presence without technical expertise or substantial financial investment.</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barn(inVertical)">
                                      <p:cBhvr>
                                        <p:cTn id="10" dur="500"/>
                                        <p:tgtEl>
                                          <p:spTgt spid="8">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barn(inVertical)">
                                      <p:cBhvr>
                                        <p:cTn id="13" dur="500"/>
                                        <p:tgtEl>
                                          <p:spTgt spid="11">
                                            <p:txEl>
                                              <p:pRg st="0" end="0"/>
                                            </p:txEl>
                                          </p:spTgt>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59004"/>
            <a:ext cx="7116842"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Review of Related Literature</a:t>
            </a:r>
            <a:endParaRPr lang="en-US" sz="4450" dirty="0"/>
          </a:p>
        </p:txBody>
      </p:sp>
      <p:sp>
        <p:nvSpPr>
          <p:cNvPr id="3" name="Text 1"/>
          <p:cNvSpPr/>
          <p:nvPr/>
        </p:nvSpPr>
        <p:spPr>
          <a:xfrm>
            <a:off x="1961027" y="28347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Owlstown</a:t>
            </a:r>
            <a:endParaRPr lang="en-US" sz="2200" dirty="0"/>
          </a:p>
        </p:txBody>
      </p:sp>
      <p:sp>
        <p:nvSpPr>
          <p:cNvPr id="4" name="Text 2"/>
          <p:cNvSpPr/>
          <p:nvPr/>
        </p:nvSpPr>
        <p:spPr>
          <a:xfrm>
            <a:off x="1961027" y="3415903"/>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Limited customization, subscription costs, dependence on Google Scholar, complicated design templates, lack of AI integration.</a:t>
            </a:r>
            <a:endParaRPr lang="en-US" sz="1750" dirty="0"/>
          </a:p>
        </p:txBody>
      </p:sp>
      <p:sp>
        <p:nvSpPr>
          <p:cNvPr id="5" name="Text 3"/>
          <p:cNvSpPr/>
          <p:nvPr/>
        </p:nvSpPr>
        <p:spPr>
          <a:xfrm>
            <a:off x="8659329" y="283475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Roboto Medium" pitchFamily="34" charset="0"/>
                <a:ea typeface="Roboto Medium" pitchFamily="34" charset="-122"/>
                <a:cs typeface="Roboto Medium" pitchFamily="34" charset="-120"/>
              </a:rPr>
              <a:t>Wix</a:t>
            </a:r>
            <a:endParaRPr lang="en-US" sz="2200" dirty="0"/>
          </a:p>
        </p:txBody>
      </p:sp>
      <p:sp>
        <p:nvSpPr>
          <p:cNvPr id="6" name="Text 4"/>
          <p:cNvSpPr/>
          <p:nvPr/>
        </p:nvSpPr>
        <p:spPr>
          <a:xfrm>
            <a:off x="8343757" y="3389254"/>
            <a:ext cx="3979545" cy="1814513"/>
          </a:xfrm>
          <a:prstGeom prst="rect">
            <a:avLst/>
          </a:prstGeom>
          <a:noFill/>
          <a:ln/>
        </p:spPr>
        <p:txBody>
          <a:bodyPr wrap="square" lIns="0" tIns="0" rIns="0" bIns="0" rtlCol="0" anchor="t"/>
          <a:lstStyle/>
          <a:p>
            <a:pPr marL="0" indent="0">
              <a:lnSpc>
                <a:spcPts val="2850"/>
              </a:lnSpc>
              <a:buNone/>
            </a:pPr>
            <a:r>
              <a:rPr lang="en-US" sz="1750" dirty="0">
                <a:solidFill>
                  <a:srgbClr val="CFD0D8"/>
                </a:solidFill>
                <a:latin typeface="Roboto" pitchFamily="34" charset="0"/>
                <a:ea typeface="Roboto" pitchFamily="34" charset="-122"/>
                <a:cs typeface="Roboto" pitchFamily="34" charset="-120"/>
              </a:rPr>
              <a:t>Target audience is general-purpose, no direct support for academic publication integration, subscription costs, overwhelming interface for beginners, support AI-powered features.</a:t>
            </a:r>
            <a:endParaRPr lang="en-US" sz="1750" dirty="0"/>
          </a:p>
        </p:txBody>
      </p:sp>
      <p:sp>
        <p:nvSpPr>
          <p:cNvPr id="7" name="Text 5"/>
          <p:cNvSpPr/>
          <p:nvPr/>
        </p:nvSpPr>
        <p:spPr>
          <a:xfrm>
            <a:off x="9873496" y="2834759"/>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8" name="Text 6"/>
          <p:cNvSpPr/>
          <p:nvPr/>
        </p:nvSpPr>
        <p:spPr>
          <a:xfrm>
            <a:off x="9505506" y="3284340"/>
            <a:ext cx="3978116" cy="1814513"/>
          </a:xfrm>
          <a:prstGeom prst="rect">
            <a:avLst/>
          </a:prstGeom>
          <a:noFill/>
          <a:ln/>
        </p:spPr>
        <p:txBody>
          <a:bodyPr wrap="square" lIns="0" tIns="0" rIns="0" bIns="0" rtlCol="0" anchor="t"/>
          <a:lstStyle/>
          <a:p>
            <a:pPr marL="0" indent="0">
              <a:lnSpc>
                <a:spcPts val="2850"/>
              </a:lnSpc>
              <a:buNone/>
            </a:pPr>
            <a:endParaRPr lang="en-US" sz="1750" dirty="0"/>
          </a:p>
        </p:txBody>
      </p:sp>
      <p:sp>
        <p:nvSpPr>
          <p:cNvPr id="9" name="Text 7"/>
          <p:cNvSpPr/>
          <p:nvPr/>
        </p:nvSpPr>
        <p:spPr>
          <a:xfrm>
            <a:off x="793790" y="5689640"/>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0" name="Text 8"/>
          <p:cNvSpPr/>
          <p:nvPr/>
        </p:nvSpPr>
        <p:spPr>
          <a:xfrm>
            <a:off x="793790" y="6307693"/>
            <a:ext cx="13042821" cy="362903"/>
          </a:xfrm>
          <a:prstGeom prst="rect">
            <a:avLst/>
          </a:prstGeom>
          <a:noFill/>
          <a:ln/>
        </p:spPr>
        <p:txBody>
          <a:bodyPr wrap="none" lIns="0" tIns="0" rIns="0" bIns="0" rtlCol="0" anchor="t"/>
          <a:lstStyle/>
          <a:p>
            <a:pPr marL="0" indent="0">
              <a:lnSpc>
                <a:spcPts val="2850"/>
              </a:lnSpc>
              <a:buNone/>
            </a:pPr>
            <a:endParaRPr lang="en-US" sz="1750" dirty="0"/>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52FC766F-412E-2FFA-623C-0DAD8B4D52D3}"/>
                  </a:ext>
                </a:extLst>
              </p14:cNvPr>
              <p14:cNvContentPartPr/>
              <p14:nvPr/>
            </p14:nvContentPartPr>
            <p14:xfrm>
              <a:off x="12905717" y="7673104"/>
              <a:ext cx="1621440" cy="430200"/>
            </p14:xfrm>
          </p:contentPart>
        </mc:Choice>
        <mc:Fallback xmlns="">
          <p:pic>
            <p:nvPicPr>
              <p:cNvPr id="11" name="Ink 10">
                <a:extLst>
                  <a:ext uri="{FF2B5EF4-FFF2-40B4-BE49-F238E27FC236}">
                    <a16:creationId xmlns:a16="http://schemas.microsoft.com/office/drawing/2014/main" id="{52FC766F-412E-2FFA-623C-0DAD8B4D52D3}"/>
                  </a:ext>
                </a:extLst>
              </p:cNvPr>
              <p:cNvPicPr/>
              <p:nvPr/>
            </p:nvPicPr>
            <p:blipFill>
              <a:blip r:embed="rId4"/>
              <a:stretch>
                <a:fillRect/>
              </a:stretch>
            </p:blipFill>
            <p:spPr>
              <a:xfrm>
                <a:off x="12842717" y="7610464"/>
                <a:ext cx="1747080" cy="555840"/>
              </a:xfrm>
              <a:prstGeom prst="rect">
                <a:avLst/>
              </a:prstGeom>
            </p:spPr>
          </p:pic>
        </mc:Fallback>
      </mc:AlternateContent>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22" presetClass="entr" presetSubtype="4"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animEffect transition="in" filter="wipe(down)">
                                      <p:cBhvr>
                                        <p:cTn id="9" dur="500"/>
                                        <p:tgtEl>
                                          <p:spTgt spid="3">
                                            <p:txEl>
                                              <p:pRg st="0" end="0"/>
                                            </p:txEl>
                                          </p:spTgt>
                                        </p:tgtEl>
                                      </p:cBhvr>
                                    </p:animEffect>
                                  </p:childTnLst>
                                </p:cTn>
                              </p:par>
                              <p:par>
                                <p:cTn id="10" presetID="22" presetClass="entr" presetSubtype="4" fill="hold"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par>
                                <p:cTn id="13" presetID="22" presetClass="entr" presetSubtype="4" fill="hold" nodeType="withEffect" nodePh="1">
                                  <p:stCondLst>
                                    <p:cond delay="0"/>
                                  </p:stCondLst>
                                  <p:endCondLst>
                                    <p:cond evt="begin" delay="0">
                                      <p:tn val="13"/>
                                    </p:cond>
                                  </p:end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down)">
                                      <p:cBhvr>
                                        <p:cTn id="15" dur="500"/>
                                        <p:tgtEl>
                                          <p:spTgt spid="7">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barn(inVertical)">
                                      <p:cBhvr>
                                        <p:cTn id="18" dur="500"/>
                                        <p:tgtEl>
                                          <p:spTgt spid="4">
                                            <p:txEl>
                                              <p:pRg st="0" end="0"/>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inVertical)">
                                      <p:cBhvr>
                                        <p:cTn id="21" dur="500"/>
                                        <p:tgtEl>
                                          <p:spTgt spid="6">
                                            <p:txEl>
                                              <p:pRg st="0" end="0"/>
                                            </p:txEl>
                                          </p:spTgt>
                                        </p:tgtEl>
                                      </p:cBhvr>
                                    </p:animEffect>
                                  </p:childTnLst>
                                </p:cTn>
                              </p:par>
                              <p:par>
                                <p:cTn id="22" presetID="16" presetClass="entr" presetSubtype="21" fill="hold" nodeType="withEffect" nodePh="1">
                                  <p:stCondLst>
                                    <p:cond delay="0"/>
                                  </p:stCondLst>
                                  <p:endCondLst>
                                    <p:cond evt="begin" delay="0">
                                      <p:tn val="22"/>
                                    </p:cond>
                                  </p:end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barn(inVertical)">
                                      <p:cBhvr>
                                        <p:cTn id="2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65068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Compare summary</a:t>
            </a:r>
            <a:endParaRPr lang="en-US" sz="4450" dirty="0"/>
          </a:p>
        </p:txBody>
      </p:sp>
      <p:sp>
        <p:nvSpPr>
          <p:cNvPr id="3" name="Shape 1"/>
          <p:cNvSpPr/>
          <p:nvPr/>
        </p:nvSpPr>
        <p:spPr>
          <a:xfrm>
            <a:off x="793790" y="2813090"/>
            <a:ext cx="13042821" cy="3765828"/>
          </a:xfrm>
          <a:prstGeom prst="roundRect">
            <a:avLst>
              <a:gd name="adj" fmla="val 2530"/>
            </a:avLst>
          </a:prstGeom>
          <a:noFill/>
          <a:ln w="7620">
            <a:solidFill>
              <a:srgbClr val="FFFFFF">
                <a:alpha val="24000"/>
              </a:srgbClr>
            </a:solidFill>
            <a:prstDash val="solid"/>
          </a:ln>
        </p:spPr>
        <p:txBody>
          <a:bodyPr/>
          <a:lstStyle/>
          <a:p>
            <a:endParaRPr lang="en-US"/>
          </a:p>
        </p:txBody>
      </p:sp>
      <p:sp>
        <p:nvSpPr>
          <p:cNvPr id="4" name="Shape 2"/>
          <p:cNvSpPr/>
          <p:nvPr/>
        </p:nvSpPr>
        <p:spPr>
          <a:xfrm>
            <a:off x="801410" y="2820710"/>
            <a:ext cx="13027581" cy="1149310"/>
          </a:xfrm>
          <a:prstGeom prst="rect">
            <a:avLst/>
          </a:prstGeom>
          <a:solidFill>
            <a:srgbClr val="FFFFFF">
              <a:alpha val="4000"/>
            </a:srgbClr>
          </a:solidFill>
          <a:ln/>
        </p:spPr>
        <p:txBody>
          <a:bodyPr/>
          <a:lstStyle/>
          <a:p>
            <a:endParaRPr lang="en-US"/>
          </a:p>
        </p:txBody>
      </p:sp>
      <p:sp>
        <p:nvSpPr>
          <p:cNvPr id="5" name="Text 3"/>
          <p:cNvSpPr/>
          <p:nvPr/>
        </p:nvSpPr>
        <p:spPr>
          <a:xfrm>
            <a:off x="1028462" y="2964418"/>
            <a:ext cx="2019062" cy="362903"/>
          </a:xfrm>
          <a:prstGeom prst="rect">
            <a:avLst/>
          </a:prstGeom>
          <a:noFill/>
          <a:ln/>
        </p:spPr>
        <p:txBody>
          <a:bodyPr wrap="none" lIns="0" tIns="0" rIns="0" bIns="0" rtlCol="0" anchor="t"/>
          <a:lstStyle/>
          <a:p>
            <a:pPr marL="0" indent="0" algn="ctr">
              <a:lnSpc>
                <a:spcPts val="2850"/>
              </a:lnSpc>
              <a:buNone/>
            </a:pPr>
            <a:r>
              <a:rPr lang="en-US" sz="1750" b="1" dirty="0">
                <a:solidFill>
                  <a:srgbClr val="CFD0D8"/>
                </a:solidFill>
                <a:latin typeface="Roboto" pitchFamily="34" charset="0"/>
                <a:ea typeface="Roboto" pitchFamily="34" charset="-122"/>
                <a:cs typeface="Roboto" pitchFamily="34" charset="-120"/>
              </a:rPr>
              <a:t>Platform/</a:t>
            </a:r>
            <a:endParaRPr lang="en-US" sz="1750" dirty="0"/>
          </a:p>
        </p:txBody>
      </p:sp>
      <p:sp>
        <p:nvSpPr>
          <p:cNvPr id="6" name="Text 4"/>
          <p:cNvSpPr/>
          <p:nvPr/>
        </p:nvSpPr>
        <p:spPr>
          <a:xfrm>
            <a:off x="1028462" y="3463409"/>
            <a:ext cx="2019062" cy="362903"/>
          </a:xfrm>
          <a:prstGeom prst="rect">
            <a:avLst/>
          </a:prstGeom>
          <a:noFill/>
          <a:ln/>
        </p:spPr>
        <p:txBody>
          <a:bodyPr wrap="none" lIns="0" tIns="0" rIns="0" bIns="0" rtlCol="0" anchor="t"/>
          <a:lstStyle/>
          <a:p>
            <a:pPr marL="0" indent="0" algn="ctr">
              <a:lnSpc>
                <a:spcPts val="2850"/>
              </a:lnSpc>
              <a:buNone/>
            </a:pPr>
            <a:r>
              <a:rPr lang="en-US" sz="1750" b="1" dirty="0">
                <a:solidFill>
                  <a:srgbClr val="CFD0D8"/>
                </a:solidFill>
                <a:latin typeface="Roboto" pitchFamily="34" charset="0"/>
                <a:ea typeface="Roboto" pitchFamily="34" charset="-122"/>
                <a:cs typeface="Roboto" pitchFamily="34" charset="-120"/>
              </a:rPr>
              <a:t>features</a:t>
            </a:r>
            <a:endParaRPr lang="en-US" sz="1750" dirty="0"/>
          </a:p>
        </p:txBody>
      </p:sp>
      <p:sp>
        <p:nvSpPr>
          <p:cNvPr id="7" name="Text 5"/>
          <p:cNvSpPr/>
          <p:nvPr/>
        </p:nvSpPr>
        <p:spPr>
          <a:xfrm>
            <a:off x="3508772" y="2964418"/>
            <a:ext cx="1710333" cy="362903"/>
          </a:xfrm>
          <a:prstGeom prst="rect">
            <a:avLst/>
          </a:prstGeom>
          <a:noFill/>
          <a:ln/>
        </p:spPr>
        <p:txBody>
          <a:bodyPr wrap="none" lIns="0" tIns="0" rIns="0" bIns="0" rtlCol="0" anchor="t"/>
          <a:lstStyle/>
          <a:p>
            <a:pPr marL="0" indent="0" algn="ctr">
              <a:lnSpc>
                <a:spcPts val="2850"/>
              </a:lnSpc>
              <a:buNone/>
            </a:pPr>
            <a:r>
              <a:rPr lang="en-US" sz="1750" b="1" dirty="0">
                <a:solidFill>
                  <a:srgbClr val="CFD0D8"/>
                </a:solidFill>
                <a:latin typeface="Roboto" pitchFamily="34" charset="0"/>
                <a:ea typeface="Roboto" pitchFamily="34" charset="-122"/>
                <a:cs typeface="Roboto" pitchFamily="34" charset="-120"/>
              </a:rPr>
              <a:t>customization</a:t>
            </a:r>
            <a:endParaRPr lang="en-US" sz="1750" dirty="0"/>
          </a:p>
        </p:txBody>
      </p:sp>
      <p:sp>
        <p:nvSpPr>
          <p:cNvPr id="8" name="Text 6"/>
          <p:cNvSpPr/>
          <p:nvPr/>
        </p:nvSpPr>
        <p:spPr>
          <a:xfrm>
            <a:off x="5680353" y="2964418"/>
            <a:ext cx="1709142" cy="725805"/>
          </a:xfrm>
          <a:prstGeom prst="rect">
            <a:avLst/>
          </a:prstGeom>
          <a:noFill/>
          <a:ln/>
        </p:spPr>
        <p:txBody>
          <a:bodyPr wrap="square" lIns="0" tIns="0" rIns="0" bIns="0" rtlCol="0" anchor="t"/>
          <a:lstStyle/>
          <a:p>
            <a:pPr marL="0" indent="0" algn="l">
              <a:lnSpc>
                <a:spcPts val="2850"/>
              </a:lnSpc>
              <a:buNone/>
            </a:pPr>
            <a:r>
              <a:rPr lang="en-US" sz="1750" b="1" dirty="0">
                <a:solidFill>
                  <a:srgbClr val="CFD0D8"/>
                </a:solidFill>
                <a:latin typeface="Roboto" pitchFamily="34" charset="0"/>
                <a:ea typeface="Roboto" pitchFamily="34" charset="-122"/>
                <a:cs typeface="Roboto" pitchFamily="34" charset="-120"/>
              </a:rPr>
              <a:t>Profiles integration</a:t>
            </a:r>
            <a:endParaRPr lang="en-US" sz="1750" dirty="0"/>
          </a:p>
        </p:txBody>
      </p:sp>
      <p:sp>
        <p:nvSpPr>
          <p:cNvPr id="9" name="Text 7"/>
          <p:cNvSpPr/>
          <p:nvPr/>
        </p:nvSpPr>
        <p:spPr>
          <a:xfrm>
            <a:off x="7850743" y="2964418"/>
            <a:ext cx="1167170" cy="725805"/>
          </a:xfrm>
          <a:prstGeom prst="rect">
            <a:avLst/>
          </a:prstGeom>
          <a:noFill/>
          <a:ln/>
        </p:spPr>
        <p:txBody>
          <a:bodyPr wrap="square" lIns="0" tIns="0" rIns="0" bIns="0" rtlCol="0" anchor="t"/>
          <a:lstStyle/>
          <a:p>
            <a:pPr marL="0" indent="0" algn="l">
              <a:lnSpc>
                <a:spcPts val="2850"/>
              </a:lnSpc>
              <a:buNone/>
            </a:pPr>
            <a:r>
              <a:rPr lang="en-US" sz="1750" b="1" dirty="0">
                <a:solidFill>
                  <a:srgbClr val="CFD0D8"/>
                </a:solidFill>
                <a:latin typeface="Roboto" pitchFamily="34" charset="0"/>
                <a:ea typeface="Roboto" pitchFamily="34" charset="-122"/>
                <a:cs typeface="Roboto" pitchFamily="34" charset="-120"/>
              </a:rPr>
              <a:t>AI-powered</a:t>
            </a:r>
            <a:endParaRPr lang="en-US" sz="1750" dirty="0"/>
          </a:p>
        </p:txBody>
      </p:sp>
      <p:sp>
        <p:nvSpPr>
          <p:cNvPr id="10" name="Text 8"/>
          <p:cNvSpPr/>
          <p:nvPr/>
        </p:nvSpPr>
        <p:spPr>
          <a:xfrm>
            <a:off x="9479161" y="2964418"/>
            <a:ext cx="1574959" cy="362903"/>
          </a:xfrm>
          <a:prstGeom prst="rect">
            <a:avLst/>
          </a:prstGeom>
          <a:noFill/>
          <a:ln/>
        </p:spPr>
        <p:txBody>
          <a:bodyPr wrap="none" lIns="0" tIns="0" rIns="0" bIns="0" rtlCol="0" anchor="t"/>
          <a:lstStyle/>
          <a:p>
            <a:pPr marL="0" indent="0" algn="l">
              <a:lnSpc>
                <a:spcPts val="2850"/>
              </a:lnSpc>
              <a:buNone/>
            </a:pPr>
            <a:r>
              <a:rPr lang="en-US" sz="1750" b="1" dirty="0">
                <a:solidFill>
                  <a:srgbClr val="CFD0D8"/>
                </a:solidFill>
                <a:latin typeface="Roboto" pitchFamily="34" charset="0"/>
                <a:ea typeface="Roboto" pitchFamily="34" charset="-122"/>
                <a:cs typeface="Roboto" pitchFamily="34" charset="-120"/>
              </a:rPr>
              <a:t>subscription</a:t>
            </a:r>
            <a:endParaRPr lang="en-US" sz="1750" dirty="0"/>
          </a:p>
        </p:txBody>
      </p:sp>
      <p:sp>
        <p:nvSpPr>
          <p:cNvPr id="11" name="Text 9"/>
          <p:cNvSpPr/>
          <p:nvPr/>
        </p:nvSpPr>
        <p:spPr>
          <a:xfrm>
            <a:off x="11515368" y="2964418"/>
            <a:ext cx="2086808" cy="725805"/>
          </a:xfrm>
          <a:prstGeom prst="rect">
            <a:avLst/>
          </a:prstGeom>
          <a:noFill/>
          <a:ln/>
        </p:spPr>
        <p:txBody>
          <a:bodyPr wrap="square" lIns="0" tIns="0" rIns="0" bIns="0" rtlCol="0" anchor="t"/>
          <a:lstStyle/>
          <a:p>
            <a:pPr marL="0" indent="0" algn="l">
              <a:lnSpc>
                <a:spcPts val="2850"/>
              </a:lnSpc>
              <a:buNone/>
            </a:pPr>
            <a:r>
              <a:rPr lang="en-US" sz="1750" b="1" dirty="0">
                <a:solidFill>
                  <a:srgbClr val="CFD0D8"/>
                </a:solidFill>
                <a:latin typeface="Roboto" pitchFamily="34" charset="0"/>
                <a:ea typeface="Roboto" pitchFamily="34" charset="-122"/>
                <a:cs typeface="Roboto" pitchFamily="34" charset="-120"/>
              </a:rPr>
              <a:t>Academic specialization</a:t>
            </a:r>
            <a:endParaRPr lang="en-US" sz="1750" dirty="0"/>
          </a:p>
        </p:txBody>
      </p:sp>
      <p:sp>
        <p:nvSpPr>
          <p:cNvPr id="13" name="Text 11"/>
          <p:cNvSpPr/>
          <p:nvPr/>
        </p:nvSpPr>
        <p:spPr>
          <a:xfrm>
            <a:off x="1028462" y="4113728"/>
            <a:ext cx="2019062" cy="362903"/>
          </a:xfrm>
          <a:prstGeom prst="rect">
            <a:avLst/>
          </a:prstGeom>
          <a:noFill/>
          <a:ln/>
        </p:spPr>
        <p:txBody>
          <a:bodyPr wrap="none" lIns="0" tIns="0" rIns="0" bIns="0" rtlCol="0" anchor="t"/>
          <a:lstStyle/>
          <a:p>
            <a:pPr marL="0" indent="0" algn="ctr">
              <a:lnSpc>
                <a:spcPts val="2850"/>
              </a:lnSpc>
              <a:buNone/>
            </a:pPr>
            <a:r>
              <a:rPr lang="en-US" sz="1750" b="1" dirty="0">
                <a:solidFill>
                  <a:srgbClr val="CFD0D8"/>
                </a:solidFill>
                <a:latin typeface="Roboto" pitchFamily="34" charset="0"/>
                <a:ea typeface="Roboto" pitchFamily="34" charset="-122"/>
                <a:cs typeface="Roboto" pitchFamily="34" charset="-120"/>
              </a:rPr>
              <a:t>owlstown</a:t>
            </a:r>
            <a:endParaRPr lang="en-US" sz="1750" dirty="0"/>
          </a:p>
        </p:txBody>
      </p:sp>
      <p:sp>
        <p:nvSpPr>
          <p:cNvPr id="15" name="Text 13"/>
          <p:cNvSpPr/>
          <p:nvPr/>
        </p:nvSpPr>
        <p:spPr>
          <a:xfrm>
            <a:off x="5680353" y="4113728"/>
            <a:ext cx="1709142"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16" name="Text 14"/>
          <p:cNvSpPr/>
          <p:nvPr/>
        </p:nvSpPr>
        <p:spPr>
          <a:xfrm>
            <a:off x="7850743" y="4113728"/>
            <a:ext cx="1167170"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17" name="Text 15"/>
          <p:cNvSpPr/>
          <p:nvPr/>
        </p:nvSpPr>
        <p:spPr>
          <a:xfrm>
            <a:off x="9479161" y="4113728"/>
            <a:ext cx="1574959"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18" name="Text 16"/>
          <p:cNvSpPr/>
          <p:nvPr/>
        </p:nvSpPr>
        <p:spPr>
          <a:xfrm>
            <a:off x="11515368" y="4113728"/>
            <a:ext cx="2086808"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19" name="Shape 17"/>
          <p:cNvSpPr/>
          <p:nvPr/>
        </p:nvSpPr>
        <p:spPr>
          <a:xfrm>
            <a:off x="801410" y="4620339"/>
            <a:ext cx="13027581" cy="650319"/>
          </a:xfrm>
          <a:prstGeom prst="rect">
            <a:avLst/>
          </a:prstGeom>
          <a:solidFill>
            <a:srgbClr val="FFFFFF">
              <a:alpha val="4000"/>
            </a:srgbClr>
          </a:solidFill>
          <a:ln/>
        </p:spPr>
        <p:txBody>
          <a:bodyPr/>
          <a:lstStyle/>
          <a:p>
            <a:endParaRPr lang="en-US"/>
          </a:p>
        </p:txBody>
      </p:sp>
      <p:sp>
        <p:nvSpPr>
          <p:cNvPr id="20" name="Text 18"/>
          <p:cNvSpPr/>
          <p:nvPr/>
        </p:nvSpPr>
        <p:spPr>
          <a:xfrm>
            <a:off x="1028462" y="4764048"/>
            <a:ext cx="2019062" cy="362903"/>
          </a:xfrm>
          <a:prstGeom prst="rect">
            <a:avLst/>
          </a:prstGeom>
          <a:noFill/>
          <a:ln/>
        </p:spPr>
        <p:txBody>
          <a:bodyPr wrap="none" lIns="0" tIns="0" rIns="0" bIns="0" rtlCol="0" anchor="t"/>
          <a:lstStyle/>
          <a:p>
            <a:pPr marL="0" indent="0" algn="ctr">
              <a:lnSpc>
                <a:spcPts val="2850"/>
              </a:lnSpc>
              <a:buNone/>
            </a:pPr>
            <a:r>
              <a:rPr lang="en-US" sz="1750" b="1" dirty="0">
                <a:solidFill>
                  <a:srgbClr val="CFD0D8"/>
                </a:solidFill>
                <a:latin typeface="Roboto" pitchFamily="34" charset="0"/>
                <a:ea typeface="Roboto" pitchFamily="34" charset="-122"/>
                <a:cs typeface="Roboto" pitchFamily="34" charset="-120"/>
              </a:rPr>
              <a:t>Wix</a:t>
            </a:r>
            <a:endParaRPr lang="en-US" sz="1750" dirty="0"/>
          </a:p>
        </p:txBody>
      </p:sp>
      <p:sp>
        <p:nvSpPr>
          <p:cNvPr id="21" name="Text 19"/>
          <p:cNvSpPr/>
          <p:nvPr/>
        </p:nvSpPr>
        <p:spPr>
          <a:xfrm>
            <a:off x="3508772" y="4764048"/>
            <a:ext cx="1710333"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22" name="Text 20"/>
          <p:cNvSpPr/>
          <p:nvPr/>
        </p:nvSpPr>
        <p:spPr>
          <a:xfrm>
            <a:off x="5680353" y="4764048"/>
            <a:ext cx="1709142"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23" name="Text 21"/>
          <p:cNvSpPr/>
          <p:nvPr/>
        </p:nvSpPr>
        <p:spPr>
          <a:xfrm>
            <a:off x="7850743" y="4764048"/>
            <a:ext cx="1167170"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24" name="Text 22"/>
          <p:cNvSpPr/>
          <p:nvPr/>
        </p:nvSpPr>
        <p:spPr>
          <a:xfrm>
            <a:off x="9479161" y="4764048"/>
            <a:ext cx="1574959"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25" name="Text 23"/>
          <p:cNvSpPr/>
          <p:nvPr/>
        </p:nvSpPr>
        <p:spPr>
          <a:xfrm>
            <a:off x="11515368" y="4764048"/>
            <a:ext cx="2086808"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26" name="Shape 24"/>
          <p:cNvSpPr/>
          <p:nvPr/>
        </p:nvSpPr>
        <p:spPr>
          <a:xfrm>
            <a:off x="801410" y="5270659"/>
            <a:ext cx="13027581" cy="650319"/>
          </a:xfrm>
          <a:prstGeom prst="rect">
            <a:avLst/>
          </a:prstGeom>
          <a:solidFill>
            <a:srgbClr val="000000">
              <a:alpha val="4000"/>
            </a:srgbClr>
          </a:solidFill>
          <a:ln/>
        </p:spPr>
        <p:txBody>
          <a:bodyPr/>
          <a:lstStyle/>
          <a:p>
            <a:endParaRPr lang="en-US"/>
          </a:p>
        </p:txBody>
      </p:sp>
      <p:sp>
        <p:nvSpPr>
          <p:cNvPr id="27" name="Text 25"/>
          <p:cNvSpPr/>
          <p:nvPr/>
        </p:nvSpPr>
        <p:spPr>
          <a:xfrm>
            <a:off x="1028462" y="5414367"/>
            <a:ext cx="2019062" cy="362903"/>
          </a:xfrm>
          <a:prstGeom prst="rect">
            <a:avLst/>
          </a:prstGeom>
          <a:noFill/>
          <a:ln/>
        </p:spPr>
        <p:txBody>
          <a:bodyPr wrap="none" lIns="0" tIns="0" rIns="0" bIns="0" rtlCol="0" anchor="t"/>
          <a:lstStyle/>
          <a:p>
            <a:pPr marL="0" indent="0" algn="ctr">
              <a:lnSpc>
                <a:spcPts val="2850"/>
              </a:lnSpc>
              <a:buNone/>
            </a:pPr>
            <a:r>
              <a:rPr lang="en-US" sz="1750" b="1" dirty="0">
                <a:solidFill>
                  <a:srgbClr val="CFD0D8"/>
                </a:solidFill>
                <a:latin typeface="Roboto" pitchFamily="34" charset="0"/>
                <a:ea typeface="Roboto" pitchFamily="34" charset="-122"/>
                <a:cs typeface="Roboto" pitchFamily="34" charset="-120"/>
              </a:rPr>
              <a:t>Edu blogs</a:t>
            </a:r>
            <a:endParaRPr lang="en-US" sz="1750" dirty="0"/>
          </a:p>
        </p:txBody>
      </p:sp>
      <p:sp>
        <p:nvSpPr>
          <p:cNvPr id="28" name="Text 26"/>
          <p:cNvSpPr/>
          <p:nvPr/>
        </p:nvSpPr>
        <p:spPr>
          <a:xfrm>
            <a:off x="3508772" y="5414367"/>
            <a:ext cx="1710333"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29" name="Text 27"/>
          <p:cNvSpPr/>
          <p:nvPr/>
        </p:nvSpPr>
        <p:spPr>
          <a:xfrm>
            <a:off x="5680353" y="5414367"/>
            <a:ext cx="1709142"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30" name="Text 28"/>
          <p:cNvSpPr/>
          <p:nvPr/>
        </p:nvSpPr>
        <p:spPr>
          <a:xfrm>
            <a:off x="7850743" y="5414367"/>
            <a:ext cx="1167170"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31" name="Text 29"/>
          <p:cNvSpPr/>
          <p:nvPr/>
        </p:nvSpPr>
        <p:spPr>
          <a:xfrm>
            <a:off x="9479161" y="5414367"/>
            <a:ext cx="1574959"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32" name="Text 30"/>
          <p:cNvSpPr/>
          <p:nvPr/>
        </p:nvSpPr>
        <p:spPr>
          <a:xfrm>
            <a:off x="11515368" y="5414367"/>
            <a:ext cx="2086808"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33" name="Shape 31"/>
          <p:cNvSpPr/>
          <p:nvPr/>
        </p:nvSpPr>
        <p:spPr>
          <a:xfrm>
            <a:off x="801410" y="5920978"/>
            <a:ext cx="13027581" cy="650319"/>
          </a:xfrm>
          <a:prstGeom prst="rect">
            <a:avLst/>
          </a:prstGeom>
          <a:solidFill>
            <a:srgbClr val="FFFFFF">
              <a:alpha val="4000"/>
            </a:srgbClr>
          </a:solidFill>
          <a:ln/>
        </p:spPr>
        <p:txBody>
          <a:bodyPr/>
          <a:lstStyle/>
          <a:p>
            <a:endParaRPr lang="en-US"/>
          </a:p>
        </p:txBody>
      </p:sp>
      <p:sp>
        <p:nvSpPr>
          <p:cNvPr id="34" name="Text 32"/>
          <p:cNvSpPr/>
          <p:nvPr/>
        </p:nvSpPr>
        <p:spPr>
          <a:xfrm>
            <a:off x="1028462" y="6064687"/>
            <a:ext cx="2019062" cy="362903"/>
          </a:xfrm>
          <a:prstGeom prst="rect">
            <a:avLst/>
          </a:prstGeom>
          <a:noFill/>
          <a:ln/>
        </p:spPr>
        <p:txBody>
          <a:bodyPr wrap="none" lIns="0" tIns="0" rIns="0" bIns="0" rtlCol="0" anchor="t"/>
          <a:lstStyle/>
          <a:p>
            <a:pPr marL="0" indent="0" algn="ctr">
              <a:lnSpc>
                <a:spcPts val="2850"/>
              </a:lnSpc>
              <a:buNone/>
            </a:pPr>
            <a:r>
              <a:rPr lang="en-US" sz="1750" b="1" dirty="0">
                <a:solidFill>
                  <a:srgbClr val="FFFFFF"/>
                </a:solidFill>
                <a:latin typeface="Roboto" pitchFamily="34" charset="0"/>
                <a:ea typeface="Roboto" pitchFamily="34" charset="-122"/>
                <a:cs typeface="Roboto" pitchFamily="34" charset="-120"/>
              </a:rPr>
              <a:t>QuickSite</a:t>
            </a:r>
            <a:endParaRPr lang="en-US" sz="1750" dirty="0"/>
          </a:p>
        </p:txBody>
      </p:sp>
      <p:sp>
        <p:nvSpPr>
          <p:cNvPr id="35" name="Text 33"/>
          <p:cNvSpPr/>
          <p:nvPr/>
        </p:nvSpPr>
        <p:spPr>
          <a:xfrm>
            <a:off x="3508772" y="6064687"/>
            <a:ext cx="1710333"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36" name="Text 34"/>
          <p:cNvSpPr/>
          <p:nvPr/>
        </p:nvSpPr>
        <p:spPr>
          <a:xfrm>
            <a:off x="5680353" y="6064687"/>
            <a:ext cx="1709142"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37" name="Text 35"/>
          <p:cNvSpPr/>
          <p:nvPr/>
        </p:nvSpPr>
        <p:spPr>
          <a:xfrm>
            <a:off x="7850743" y="6064687"/>
            <a:ext cx="1167170"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38" name="Text 36"/>
          <p:cNvSpPr/>
          <p:nvPr/>
        </p:nvSpPr>
        <p:spPr>
          <a:xfrm>
            <a:off x="9479161" y="6064687"/>
            <a:ext cx="1574959"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39" name="Text 37"/>
          <p:cNvSpPr/>
          <p:nvPr/>
        </p:nvSpPr>
        <p:spPr>
          <a:xfrm>
            <a:off x="11515368" y="6064687"/>
            <a:ext cx="2086808" cy="362903"/>
          </a:xfrm>
          <a:prstGeom prst="rect">
            <a:avLst/>
          </a:prstGeom>
          <a:noFill/>
          <a:ln/>
        </p:spPr>
        <p:txBody>
          <a:bodyPr wrap="none" lIns="0" tIns="0" rIns="0" bIns="0" rtlCol="0" anchor="t"/>
          <a:lstStyle/>
          <a:p>
            <a:pPr marL="0" indent="0" algn="ctr">
              <a:lnSpc>
                <a:spcPts val="2850"/>
              </a:lnSpc>
              <a:buNone/>
            </a:pPr>
            <a:endParaRPr lang="en-US" sz="1750" dirty="0"/>
          </a:p>
        </p:txBody>
      </p:sp>
      <mc:AlternateContent xmlns:mc="http://schemas.openxmlformats.org/markup-compatibility/2006" xmlns:p14="http://schemas.microsoft.com/office/powerpoint/2010/main">
        <mc:Choice Requires="p14">
          <p:contentPart p14:bwMode="auto" r:id="rId3">
            <p14:nvContentPartPr>
              <p14:cNvPr id="40" name="Ink 39">
                <a:extLst>
                  <a:ext uri="{FF2B5EF4-FFF2-40B4-BE49-F238E27FC236}">
                    <a16:creationId xmlns:a16="http://schemas.microsoft.com/office/drawing/2014/main" id="{BCFE0B0B-E97A-D5D8-F9E3-0E55D15CC533}"/>
                  </a:ext>
                </a:extLst>
              </p14:cNvPr>
              <p14:cNvContentPartPr/>
              <p14:nvPr/>
            </p14:nvContentPartPr>
            <p14:xfrm>
              <a:off x="12801317" y="7735024"/>
              <a:ext cx="1680120" cy="380160"/>
            </p14:xfrm>
          </p:contentPart>
        </mc:Choice>
        <mc:Fallback xmlns="">
          <p:pic>
            <p:nvPicPr>
              <p:cNvPr id="40" name="Ink 39">
                <a:extLst>
                  <a:ext uri="{FF2B5EF4-FFF2-40B4-BE49-F238E27FC236}">
                    <a16:creationId xmlns:a16="http://schemas.microsoft.com/office/drawing/2014/main" id="{BCFE0B0B-E97A-D5D8-F9E3-0E55D15CC533}"/>
                  </a:ext>
                </a:extLst>
              </p:cNvPr>
              <p:cNvPicPr/>
              <p:nvPr/>
            </p:nvPicPr>
            <p:blipFill>
              <a:blip r:embed="rId4"/>
              <a:stretch>
                <a:fillRect/>
              </a:stretch>
            </p:blipFill>
            <p:spPr>
              <a:xfrm>
                <a:off x="12738317" y="7672384"/>
                <a:ext cx="1805760" cy="505800"/>
              </a:xfrm>
              <a:prstGeom prst="rect">
                <a:avLst/>
              </a:prstGeom>
            </p:spPr>
          </p:pic>
        </mc:Fallback>
      </mc:AlternateContent>
      <p:pic>
        <p:nvPicPr>
          <p:cNvPr id="45" name="Picture 44" descr="552,748 Check Mark Royalty-Free Photos and Stock Images ...">
            <a:extLst>
              <a:ext uri="{FF2B5EF4-FFF2-40B4-BE49-F238E27FC236}">
                <a16:creationId xmlns:a16="http://schemas.microsoft.com/office/drawing/2014/main" id="{74C3420C-A0F4-4796-7E72-AB6D678429A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2904" y="4775284"/>
            <a:ext cx="342900" cy="342900"/>
          </a:xfrm>
          <a:prstGeom prst="rect">
            <a:avLst/>
          </a:prstGeom>
          <a:noFill/>
          <a:ln>
            <a:noFill/>
          </a:ln>
        </p:spPr>
      </p:pic>
      <p:pic>
        <p:nvPicPr>
          <p:cNvPr id="47" name="Picture 46" descr="X Symbol - Free shapes icons">
            <a:extLst>
              <a:ext uri="{FF2B5EF4-FFF2-40B4-BE49-F238E27FC236}">
                <a16:creationId xmlns:a16="http://schemas.microsoft.com/office/drawing/2014/main" id="{453C5312-0D55-D8A7-C7B8-D364BABA90F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04654" y="4155479"/>
            <a:ext cx="279400" cy="279400"/>
          </a:xfrm>
          <a:prstGeom prst="rect">
            <a:avLst/>
          </a:prstGeom>
          <a:noFill/>
          <a:ln>
            <a:noFill/>
          </a:ln>
        </p:spPr>
      </p:pic>
      <p:pic>
        <p:nvPicPr>
          <p:cNvPr id="48" name="Picture 47" descr="X Symbol - Free shapes icons">
            <a:extLst>
              <a:ext uri="{FF2B5EF4-FFF2-40B4-BE49-F238E27FC236}">
                <a16:creationId xmlns:a16="http://schemas.microsoft.com/office/drawing/2014/main" id="{181D35B6-5611-63B0-15FD-792BEEF53C6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88362" y="5480282"/>
            <a:ext cx="279400" cy="279400"/>
          </a:xfrm>
          <a:prstGeom prst="rect">
            <a:avLst/>
          </a:prstGeom>
          <a:noFill/>
          <a:ln>
            <a:noFill/>
          </a:ln>
        </p:spPr>
      </p:pic>
      <p:pic>
        <p:nvPicPr>
          <p:cNvPr id="49" name="Picture 48" descr="552,748 Check Mark Royalty-Free Photos and Stock Images ...">
            <a:extLst>
              <a:ext uri="{FF2B5EF4-FFF2-40B4-BE49-F238E27FC236}">
                <a16:creationId xmlns:a16="http://schemas.microsoft.com/office/drawing/2014/main" id="{70C0849B-20F7-C04B-0CC1-C6F6480943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5315" y="6093859"/>
            <a:ext cx="342900" cy="342900"/>
          </a:xfrm>
          <a:prstGeom prst="rect">
            <a:avLst/>
          </a:prstGeom>
          <a:noFill/>
          <a:ln>
            <a:noFill/>
          </a:ln>
        </p:spPr>
      </p:pic>
      <p:pic>
        <p:nvPicPr>
          <p:cNvPr id="50" name="Picture 49" descr="552,748 Check Mark Royalty-Free Photos and Stock Images ...">
            <a:extLst>
              <a:ext uri="{FF2B5EF4-FFF2-40B4-BE49-F238E27FC236}">
                <a16:creationId xmlns:a16="http://schemas.microsoft.com/office/drawing/2014/main" id="{BB74C5A6-A2FB-854B-3AD8-89878B2239A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5446" y="6078992"/>
            <a:ext cx="342900" cy="342900"/>
          </a:xfrm>
          <a:prstGeom prst="rect">
            <a:avLst/>
          </a:prstGeom>
          <a:noFill/>
          <a:ln>
            <a:noFill/>
          </a:ln>
        </p:spPr>
      </p:pic>
      <p:pic>
        <p:nvPicPr>
          <p:cNvPr id="51" name="Picture 50" descr="552,748 Check Mark Royalty-Free Photos and Stock Images ...">
            <a:extLst>
              <a:ext uri="{FF2B5EF4-FFF2-40B4-BE49-F238E27FC236}">
                <a16:creationId xmlns:a16="http://schemas.microsoft.com/office/drawing/2014/main" id="{55DFAE8F-0170-7BCC-69EB-43AFC4160B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43172" y="6078992"/>
            <a:ext cx="342900" cy="342900"/>
          </a:xfrm>
          <a:prstGeom prst="rect">
            <a:avLst/>
          </a:prstGeom>
          <a:noFill/>
          <a:ln>
            <a:noFill/>
          </a:ln>
        </p:spPr>
      </p:pic>
      <p:pic>
        <p:nvPicPr>
          <p:cNvPr id="52" name="Picture 51" descr="552,748 Check Mark Royalty-Free Photos and Stock Images ...">
            <a:extLst>
              <a:ext uri="{FF2B5EF4-FFF2-40B4-BE49-F238E27FC236}">
                <a16:creationId xmlns:a16="http://schemas.microsoft.com/office/drawing/2014/main" id="{5ABF3267-FFE0-BFFA-A60D-CA17C84F547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79934" y="6062109"/>
            <a:ext cx="342900" cy="342900"/>
          </a:xfrm>
          <a:prstGeom prst="rect">
            <a:avLst/>
          </a:prstGeom>
          <a:noFill/>
          <a:ln>
            <a:noFill/>
          </a:ln>
        </p:spPr>
      </p:pic>
      <p:pic>
        <p:nvPicPr>
          <p:cNvPr id="53" name="Picture 52" descr="X Symbol - Free shapes icons">
            <a:extLst>
              <a:ext uri="{FF2B5EF4-FFF2-40B4-BE49-F238E27FC236}">
                <a16:creationId xmlns:a16="http://schemas.microsoft.com/office/drawing/2014/main" id="{AE16BD82-D8F5-D6FF-A1D7-33C9AFF5510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79406" y="6125609"/>
            <a:ext cx="279400" cy="279400"/>
          </a:xfrm>
          <a:prstGeom prst="rect">
            <a:avLst/>
          </a:prstGeom>
          <a:noFill/>
          <a:ln>
            <a:noFill/>
          </a:ln>
        </p:spPr>
      </p:pic>
      <p:pic>
        <p:nvPicPr>
          <p:cNvPr id="54" name="Picture 53" descr="X Symbol - Free shapes icons">
            <a:extLst>
              <a:ext uri="{FF2B5EF4-FFF2-40B4-BE49-F238E27FC236}">
                <a16:creationId xmlns:a16="http://schemas.microsoft.com/office/drawing/2014/main" id="{DAB4C061-AFAD-6EAA-A46C-E3AFFF6363B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9759" y="5479087"/>
            <a:ext cx="279400" cy="279400"/>
          </a:xfrm>
          <a:prstGeom prst="rect">
            <a:avLst/>
          </a:prstGeom>
          <a:noFill/>
          <a:ln>
            <a:noFill/>
          </a:ln>
        </p:spPr>
      </p:pic>
      <p:pic>
        <p:nvPicPr>
          <p:cNvPr id="55" name="Picture 54" descr="X Symbol - Free shapes icons">
            <a:extLst>
              <a:ext uri="{FF2B5EF4-FFF2-40B4-BE49-F238E27FC236}">
                <a16:creationId xmlns:a16="http://schemas.microsoft.com/office/drawing/2014/main" id="{D9B887A6-B6E8-14F0-3E5D-1CAB24DAA8F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8732" y="5492471"/>
            <a:ext cx="279400" cy="279400"/>
          </a:xfrm>
          <a:prstGeom prst="rect">
            <a:avLst/>
          </a:prstGeom>
          <a:noFill/>
          <a:ln>
            <a:noFill/>
          </a:ln>
        </p:spPr>
      </p:pic>
      <p:pic>
        <p:nvPicPr>
          <p:cNvPr id="56" name="Picture 55" descr="X Symbol - Free shapes icons">
            <a:extLst>
              <a:ext uri="{FF2B5EF4-FFF2-40B4-BE49-F238E27FC236}">
                <a16:creationId xmlns:a16="http://schemas.microsoft.com/office/drawing/2014/main" id="{3ABFFC88-ACA9-EDCC-A636-BBC381E8F9F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90995" y="5449649"/>
            <a:ext cx="279400" cy="279400"/>
          </a:xfrm>
          <a:prstGeom prst="rect">
            <a:avLst/>
          </a:prstGeom>
          <a:noFill/>
          <a:ln>
            <a:noFill/>
          </a:ln>
        </p:spPr>
      </p:pic>
      <p:pic>
        <p:nvPicPr>
          <p:cNvPr id="57" name="Picture 56" descr="X Symbol - Free shapes icons">
            <a:extLst>
              <a:ext uri="{FF2B5EF4-FFF2-40B4-BE49-F238E27FC236}">
                <a16:creationId xmlns:a16="http://schemas.microsoft.com/office/drawing/2014/main" id="{E855CF7E-A491-7F83-3CD4-5B910E05F8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011684" y="5489624"/>
            <a:ext cx="279400" cy="279400"/>
          </a:xfrm>
          <a:prstGeom prst="rect">
            <a:avLst/>
          </a:prstGeom>
          <a:noFill/>
          <a:ln>
            <a:noFill/>
          </a:ln>
        </p:spPr>
      </p:pic>
      <p:pic>
        <p:nvPicPr>
          <p:cNvPr id="58" name="Picture 57" descr="X Symbol - Free shapes icons">
            <a:extLst>
              <a:ext uri="{FF2B5EF4-FFF2-40B4-BE49-F238E27FC236}">
                <a16:creationId xmlns:a16="http://schemas.microsoft.com/office/drawing/2014/main" id="{087BAB7A-AD10-5DC2-4843-535FAE46654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011684" y="4815802"/>
            <a:ext cx="279400" cy="279400"/>
          </a:xfrm>
          <a:prstGeom prst="rect">
            <a:avLst/>
          </a:prstGeom>
          <a:noFill/>
          <a:ln>
            <a:noFill/>
          </a:ln>
        </p:spPr>
      </p:pic>
      <p:pic>
        <p:nvPicPr>
          <p:cNvPr id="59" name="Picture 58" descr="552,748 Check Mark Royalty-Free Photos and Stock Images ...">
            <a:extLst>
              <a:ext uri="{FF2B5EF4-FFF2-40B4-BE49-F238E27FC236}">
                <a16:creationId xmlns:a16="http://schemas.microsoft.com/office/drawing/2014/main" id="{7DB93B7C-582D-2C5C-F5D0-5DD193AA10B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55490" y="4760515"/>
            <a:ext cx="342900" cy="342900"/>
          </a:xfrm>
          <a:prstGeom prst="rect">
            <a:avLst/>
          </a:prstGeom>
          <a:noFill/>
          <a:ln>
            <a:noFill/>
          </a:ln>
        </p:spPr>
      </p:pic>
      <p:pic>
        <p:nvPicPr>
          <p:cNvPr id="60" name="Picture 59" descr="552,748 Check Mark Royalty-Free Photos and Stock Images ...">
            <a:extLst>
              <a:ext uri="{FF2B5EF4-FFF2-40B4-BE49-F238E27FC236}">
                <a16:creationId xmlns:a16="http://schemas.microsoft.com/office/drawing/2014/main" id="{4898A725-F66A-87FD-4860-016E0F4F895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32958" y="4730184"/>
            <a:ext cx="342900" cy="342900"/>
          </a:xfrm>
          <a:prstGeom prst="rect">
            <a:avLst/>
          </a:prstGeom>
          <a:noFill/>
          <a:ln>
            <a:noFill/>
          </a:ln>
        </p:spPr>
      </p:pic>
      <p:pic>
        <p:nvPicPr>
          <p:cNvPr id="61" name="Picture 60" descr="X Symbol - Free shapes icons">
            <a:extLst>
              <a:ext uri="{FF2B5EF4-FFF2-40B4-BE49-F238E27FC236}">
                <a16:creationId xmlns:a16="http://schemas.microsoft.com/office/drawing/2014/main" id="{BA1A4E25-E595-35EB-CD12-231B5FA9098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9271" y="4820435"/>
            <a:ext cx="279400" cy="279400"/>
          </a:xfrm>
          <a:prstGeom prst="rect">
            <a:avLst/>
          </a:prstGeom>
          <a:noFill/>
          <a:ln>
            <a:noFill/>
          </a:ln>
        </p:spPr>
      </p:pic>
      <p:pic>
        <p:nvPicPr>
          <p:cNvPr id="62" name="Picture 61" descr="552,748 Check Mark Royalty-Free Photos and Stock Images ...">
            <a:extLst>
              <a:ext uri="{FF2B5EF4-FFF2-40B4-BE49-F238E27FC236}">
                <a16:creationId xmlns:a16="http://schemas.microsoft.com/office/drawing/2014/main" id="{BCC52896-B87B-6A34-07D3-1BE75BAE10D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7521" y="4123968"/>
            <a:ext cx="342900" cy="342900"/>
          </a:xfrm>
          <a:prstGeom prst="rect">
            <a:avLst/>
          </a:prstGeom>
          <a:noFill/>
          <a:ln>
            <a:noFill/>
          </a:ln>
        </p:spPr>
      </p:pic>
      <p:pic>
        <p:nvPicPr>
          <p:cNvPr id="63" name="Picture 62" descr="X Symbol - Free shapes icons">
            <a:extLst>
              <a:ext uri="{FF2B5EF4-FFF2-40B4-BE49-F238E27FC236}">
                <a16:creationId xmlns:a16="http://schemas.microsoft.com/office/drawing/2014/main" id="{D23B2E0F-CB2F-9812-7951-D7D057A87D2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72834" y="4114818"/>
            <a:ext cx="279400" cy="279400"/>
          </a:xfrm>
          <a:prstGeom prst="rect">
            <a:avLst/>
          </a:prstGeom>
          <a:noFill/>
          <a:ln>
            <a:noFill/>
          </a:ln>
        </p:spPr>
      </p:pic>
      <p:pic>
        <p:nvPicPr>
          <p:cNvPr id="1024" name="Picture 1023" descr="552,748 Check Mark Royalty-Free Photos and Stock Images ...">
            <a:extLst>
              <a:ext uri="{FF2B5EF4-FFF2-40B4-BE49-F238E27FC236}">
                <a16:creationId xmlns:a16="http://schemas.microsoft.com/office/drawing/2014/main" id="{C6DEC8C9-B54F-1917-4F6D-8968EE2AB15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48966" y="4144634"/>
            <a:ext cx="342900" cy="342900"/>
          </a:xfrm>
          <a:prstGeom prst="rect">
            <a:avLst/>
          </a:prstGeom>
          <a:noFill/>
          <a:ln>
            <a:noFill/>
          </a:ln>
        </p:spPr>
      </p:pic>
      <p:pic>
        <p:nvPicPr>
          <p:cNvPr id="1025" name="Picture 1024" descr="552,748 Check Mark Royalty-Free Photos and Stock Images ...">
            <a:extLst>
              <a:ext uri="{FF2B5EF4-FFF2-40B4-BE49-F238E27FC236}">
                <a16:creationId xmlns:a16="http://schemas.microsoft.com/office/drawing/2014/main" id="{534540BE-DC84-4D0B-CBD8-6F479EA0841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79934" y="4148046"/>
            <a:ext cx="342900" cy="342900"/>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2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P spid="15" grpId="0" animBg="1"/>
      <p:bldP spid="16" grpId="0" animBg="1"/>
      <p:bldP spid="17" grpId="0" animBg="1"/>
      <p:bldP spid="20" grpId="0" animBg="1"/>
      <p:bldP spid="21" grpId="0" animBg="1"/>
      <p:bldP spid="22" grpId="0" animBg="1"/>
      <p:bldP spid="23" grpId="0" animBg="1"/>
      <p:bldP spid="24" grpId="0" animBg="1"/>
      <p:bldP spid="27" grpId="0" animBg="1"/>
      <p:bldP spid="28" grpId="0" animBg="1"/>
      <p:bldP spid="29" grpId="0" animBg="1"/>
      <p:bldP spid="30" grpId="0" animBg="1"/>
      <p:bldP spid="31" grpId="0" animBg="1"/>
      <p:bldP spid="34" grpId="0" animBg="1"/>
      <p:bldP spid="35" grpId="0" animBg="1"/>
      <p:bldP spid="36"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47938"/>
            <a:ext cx="6328648"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Functional Requirements</a:t>
            </a:r>
            <a:endParaRPr lang="en-US" sz="4450" dirty="0"/>
          </a:p>
        </p:txBody>
      </p:sp>
      <p:sp>
        <p:nvSpPr>
          <p:cNvPr id="3" name="Text 1"/>
          <p:cNvSpPr/>
          <p:nvPr/>
        </p:nvSpPr>
        <p:spPr>
          <a:xfrm>
            <a:off x="793790" y="1923693"/>
            <a:ext cx="4536519" cy="566976"/>
          </a:xfrm>
          <a:prstGeom prst="rect">
            <a:avLst/>
          </a:prstGeom>
          <a:noFill/>
          <a:ln/>
        </p:spPr>
        <p:txBody>
          <a:bodyPr wrap="none" lIns="0" tIns="0" rIns="0" bIns="0" rtlCol="0" anchor="t"/>
          <a:lstStyle/>
          <a:p>
            <a:pPr marL="0" indent="0">
              <a:lnSpc>
                <a:spcPts val="4450"/>
              </a:lnSpc>
              <a:buNone/>
            </a:pPr>
            <a:r>
              <a:rPr lang="en-US" sz="3550" dirty="0">
                <a:solidFill>
                  <a:srgbClr val="FFFFFF"/>
                </a:solidFill>
                <a:latin typeface="Roboto Medium" pitchFamily="34" charset="0"/>
                <a:ea typeface="Roboto Medium" pitchFamily="34" charset="-122"/>
                <a:cs typeface="Roboto Medium" pitchFamily="34" charset="-120"/>
              </a:rPr>
              <a:t>User Requirements :</a:t>
            </a:r>
            <a:endParaRPr lang="en-US" sz="3550" dirty="0"/>
          </a:p>
        </p:txBody>
      </p:sp>
      <p:sp>
        <p:nvSpPr>
          <p:cNvPr id="4" name="Text 2"/>
          <p:cNvSpPr/>
          <p:nvPr/>
        </p:nvSpPr>
        <p:spPr>
          <a:xfrm>
            <a:off x="793790" y="27174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Account Management</a:t>
            </a:r>
            <a:endParaRPr lang="en-US" sz="1750" dirty="0"/>
          </a:p>
        </p:txBody>
      </p:sp>
      <p:sp>
        <p:nvSpPr>
          <p:cNvPr id="5" name="Text 3"/>
          <p:cNvSpPr/>
          <p:nvPr/>
        </p:nvSpPr>
        <p:spPr>
          <a:xfrm>
            <a:off x="793790" y="315968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Website Generation</a:t>
            </a:r>
            <a:endParaRPr lang="en-US" sz="1750" dirty="0"/>
          </a:p>
        </p:txBody>
      </p:sp>
      <p:sp>
        <p:nvSpPr>
          <p:cNvPr id="6" name="Text 4"/>
          <p:cNvSpPr/>
          <p:nvPr/>
        </p:nvSpPr>
        <p:spPr>
          <a:xfrm>
            <a:off x="793790" y="360187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Profile Integration</a:t>
            </a:r>
            <a:endParaRPr lang="en-US" sz="1750" dirty="0"/>
          </a:p>
        </p:txBody>
      </p:sp>
      <p:sp>
        <p:nvSpPr>
          <p:cNvPr id="7" name="Text 5"/>
          <p:cNvSpPr/>
          <p:nvPr/>
        </p:nvSpPr>
        <p:spPr>
          <a:xfrm>
            <a:off x="793790" y="404407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Customization Options</a:t>
            </a:r>
            <a:endParaRPr lang="en-US" sz="1750" dirty="0"/>
          </a:p>
        </p:txBody>
      </p:sp>
      <p:sp>
        <p:nvSpPr>
          <p:cNvPr id="8" name="Text 6"/>
          <p:cNvSpPr/>
          <p:nvPr/>
        </p:nvSpPr>
        <p:spPr>
          <a:xfrm>
            <a:off x="793790" y="448627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Content Management</a:t>
            </a:r>
            <a:endParaRPr lang="en-US" sz="1750" dirty="0"/>
          </a:p>
        </p:txBody>
      </p:sp>
      <p:sp>
        <p:nvSpPr>
          <p:cNvPr id="9" name="Text 7"/>
          <p:cNvSpPr/>
          <p:nvPr/>
        </p:nvSpPr>
        <p:spPr>
          <a:xfrm>
            <a:off x="793790" y="492847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Publishing and Hosting</a:t>
            </a:r>
            <a:endParaRPr lang="en-US" sz="1750" dirty="0"/>
          </a:p>
        </p:txBody>
      </p:sp>
      <p:sp>
        <p:nvSpPr>
          <p:cNvPr id="10" name="Text 8"/>
          <p:cNvSpPr/>
          <p:nvPr/>
        </p:nvSpPr>
        <p:spPr>
          <a:xfrm>
            <a:off x="793790" y="537067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Explore Community</a:t>
            </a:r>
            <a:endParaRPr lang="en-US" sz="1750" dirty="0"/>
          </a:p>
        </p:txBody>
      </p:sp>
      <p:sp>
        <p:nvSpPr>
          <p:cNvPr id="11" name="Text 9"/>
          <p:cNvSpPr/>
          <p:nvPr/>
        </p:nvSpPr>
        <p:spPr>
          <a:xfrm>
            <a:off x="793790" y="58128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Notifications</a:t>
            </a:r>
            <a:endParaRPr lang="en-US" sz="1750" dirty="0"/>
          </a:p>
        </p:txBody>
      </p:sp>
      <p:sp>
        <p:nvSpPr>
          <p:cNvPr id="12" name="Text 10"/>
          <p:cNvSpPr/>
          <p:nvPr/>
        </p:nvSpPr>
        <p:spPr>
          <a:xfrm>
            <a:off x="793790" y="625506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Analytics and Reporting</a:t>
            </a:r>
            <a:endParaRPr lang="en-US" sz="1750" dirty="0"/>
          </a:p>
        </p:txBody>
      </p:sp>
      <p:sp>
        <p:nvSpPr>
          <p:cNvPr id="13" name="Text 11"/>
          <p:cNvSpPr/>
          <p:nvPr/>
        </p:nvSpPr>
        <p:spPr>
          <a:xfrm>
            <a:off x="793790" y="669726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Support and Feedback</a:t>
            </a:r>
            <a:endParaRPr lang="en-US" sz="1750" dirty="0"/>
          </a:p>
        </p:txBody>
      </p:sp>
      <p:sp>
        <p:nvSpPr>
          <p:cNvPr id="14" name="Text 12"/>
          <p:cNvSpPr/>
          <p:nvPr/>
        </p:nvSpPr>
        <p:spPr>
          <a:xfrm>
            <a:off x="793790" y="71394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Payment</a:t>
            </a:r>
            <a:endParaRPr lang="en-US" sz="1750" dirty="0"/>
          </a:p>
        </p:txBody>
      </p:sp>
      <p:sp>
        <p:nvSpPr>
          <p:cNvPr id="15" name="Text 13"/>
          <p:cNvSpPr/>
          <p:nvPr/>
        </p:nvSpPr>
        <p:spPr>
          <a:xfrm>
            <a:off x="7599521" y="1923693"/>
            <a:ext cx="4690824" cy="566976"/>
          </a:xfrm>
          <a:prstGeom prst="rect">
            <a:avLst/>
          </a:prstGeom>
          <a:noFill/>
          <a:ln/>
        </p:spPr>
        <p:txBody>
          <a:bodyPr wrap="none" lIns="0" tIns="0" rIns="0" bIns="0" rtlCol="0" anchor="t"/>
          <a:lstStyle/>
          <a:p>
            <a:pPr marL="0" indent="0">
              <a:lnSpc>
                <a:spcPts val="4450"/>
              </a:lnSpc>
              <a:buNone/>
            </a:pPr>
            <a:r>
              <a:rPr lang="en-US" sz="3550" dirty="0">
                <a:solidFill>
                  <a:srgbClr val="FFFFFF"/>
                </a:solidFill>
                <a:latin typeface="Roboto Medium" pitchFamily="34" charset="0"/>
                <a:ea typeface="Roboto Medium" pitchFamily="34" charset="-122"/>
                <a:cs typeface="Roboto Medium" pitchFamily="34" charset="-120"/>
              </a:rPr>
              <a:t>System Requirements :</a:t>
            </a:r>
            <a:endParaRPr lang="en-US" sz="3550" dirty="0"/>
          </a:p>
        </p:txBody>
      </p:sp>
      <p:sp>
        <p:nvSpPr>
          <p:cNvPr id="16" name="Text 14"/>
          <p:cNvSpPr/>
          <p:nvPr/>
        </p:nvSpPr>
        <p:spPr>
          <a:xfrm>
            <a:off x="7599521" y="27174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CCCCC"/>
                </a:solidFill>
                <a:latin typeface="Roboto" pitchFamily="34" charset="0"/>
                <a:ea typeface="Roboto" pitchFamily="34" charset="-122"/>
                <a:cs typeface="Roboto" pitchFamily="34" charset="-120"/>
              </a:rPr>
              <a:t>User Management</a:t>
            </a:r>
            <a:endParaRPr lang="en-US" sz="1750" dirty="0"/>
          </a:p>
        </p:txBody>
      </p:sp>
      <p:sp>
        <p:nvSpPr>
          <p:cNvPr id="17" name="Text 15"/>
          <p:cNvSpPr/>
          <p:nvPr/>
        </p:nvSpPr>
        <p:spPr>
          <a:xfrm>
            <a:off x="7599521" y="315968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CCCCC"/>
                </a:solidFill>
                <a:latin typeface="Roboto" pitchFamily="34" charset="0"/>
                <a:ea typeface="Roboto" pitchFamily="34" charset="-122"/>
                <a:cs typeface="Roboto" pitchFamily="34" charset="-120"/>
              </a:rPr>
              <a:t>Platform Monitoring</a:t>
            </a:r>
            <a:endParaRPr lang="en-US" sz="1750" dirty="0"/>
          </a:p>
        </p:txBody>
      </p:sp>
      <p:sp>
        <p:nvSpPr>
          <p:cNvPr id="18" name="Text 16"/>
          <p:cNvSpPr/>
          <p:nvPr/>
        </p:nvSpPr>
        <p:spPr>
          <a:xfrm>
            <a:off x="7599521" y="360187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CCCCC"/>
                </a:solidFill>
                <a:latin typeface="Roboto" pitchFamily="34" charset="0"/>
                <a:ea typeface="Roboto" pitchFamily="34" charset="-122"/>
                <a:cs typeface="Roboto" pitchFamily="34" charset="-120"/>
              </a:rPr>
              <a:t>Analytics and Reports</a:t>
            </a:r>
            <a:endParaRPr lang="en-US" sz="1750" dirty="0"/>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AD18013D-CAD5-EB8C-471F-3080AD72ACE1}"/>
                  </a:ext>
                </a:extLst>
              </p14:cNvPr>
              <p14:cNvContentPartPr/>
              <p14:nvPr/>
            </p14:nvContentPartPr>
            <p14:xfrm>
              <a:off x="12813197" y="7799104"/>
              <a:ext cx="1698840" cy="338760"/>
            </p14:xfrm>
          </p:contentPart>
        </mc:Choice>
        <mc:Fallback xmlns="">
          <p:pic>
            <p:nvPicPr>
              <p:cNvPr id="19" name="Ink 18">
                <a:extLst>
                  <a:ext uri="{FF2B5EF4-FFF2-40B4-BE49-F238E27FC236}">
                    <a16:creationId xmlns:a16="http://schemas.microsoft.com/office/drawing/2014/main" id="{AD18013D-CAD5-EB8C-471F-3080AD72ACE1}"/>
                  </a:ext>
                </a:extLst>
              </p:cNvPr>
              <p:cNvPicPr/>
              <p:nvPr/>
            </p:nvPicPr>
            <p:blipFill>
              <a:blip r:embed="rId4"/>
              <a:stretch>
                <a:fillRect/>
              </a:stretch>
            </p:blipFill>
            <p:spPr>
              <a:xfrm>
                <a:off x="12750557" y="7736464"/>
                <a:ext cx="1824480" cy="4644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6"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2000"/>
                                        <p:tgtEl>
                                          <p:spTgt spid="8"/>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circle(in)">
                                      <p:cBhvr>
                                        <p:cTn id="28" dur="2000"/>
                                        <p:tgtEl>
                                          <p:spTgt spid="9"/>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ircle(in)">
                                      <p:cBhvr>
                                        <p:cTn id="31" dur="2000"/>
                                        <p:tgtEl>
                                          <p:spTgt spid="10"/>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circle(in)">
                                      <p:cBhvr>
                                        <p:cTn id="34" dur="2000"/>
                                        <p:tgtEl>
                                          <p:spTgt spid="11"/>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ircle(in)">
                                      <p:cBhvr>
                                        <p:cTn id="37" dur="2000"/>
                                        <p:tgtEl>
                                          <p:spTgt spid="12"/>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circle(in)">
                                      <p:cBhvr>
                                        <p:cTn id="40" dur="2000"/>
                                        <p:tgtEl>
                                          <p:spTgt spid="13"/>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circle(in)">
                                      <p:cBhvr>
                                        <p:cTn id="43" dur="2000"/>
                                        <p:tgtEl>
                                          <p:spTgt spid="14"/>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circle(in)">
                                      <p:cBhvr>
                                        <p:cTn id="46" dur="2000"/>
                                        <p:tgtEl>
                                          <p:spTgt spid="16"/>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circle(in)">
                                      <p:cBhvr>
                                        <p:cTn id="49" dur="2000"/>
                                        <p:tgtEl>
                                          <p:spTgt spid="17"/>
                                        </p:tgtEl>
                                      </p:cBhvr>
                                    </p:animEffect>
                                  </p:childTnLst>
                                </p:cTn>
                              </p:par>
                              <p:par>
                                <p:cTn id="50" presetID="6" presetClass="entr" presetSubtype="16"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circle(in)">
                                      <p:cBhvr>
                                        <p:cTn id="5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650921"/>
          </a:xfrm>
          <a:prstGeom prst="rect">
            <a:avLst/>
          </a:prstGeom>
        </p:spPr>
      </p:pic>
      <p:sp>
        <p:nvSpPr>
          <p:cNvPr id="3" name="Text 0"/>
          <p:cNvSpPr/>
          <p:nvPr/>
        </p:nvSpPr>
        <p:spPr>
          <a:xfrm>
            <a:off x="462201" y="2224802"/>
            <a:ext cx="3217545" cy="330160"/>
          </a:xfrm>
          <a:prstGeom prst="rect">
            <a:avLst/>
          </a:prstGeom>
          <a:noFill/>
          <a:ln/>
        </p:spPr>
        <p:txBody>
          <a:bodyPr wrap="none" lIns="0" tIns="0" rIns="0" bIns="0" rtlCol="0" anchor="t"/>
          <a:lstStyle/>
          <a:p>
            <a:pPr marL="0" indent="0">
              <a:lnSpc>
                <a:spcPts val="2550"/>
              </a:lnSpc>
              <a:buNone/>
            </a:pPr>
            <a:r>
              <a:rPr lang="en-US" sz="2050" dirty="0">
                <a:solidFill>
                  <a:srgbClr val="FFFFFF"/>
                </a:solidFill>
                <a:latin typeface="Roboto Medium" pitchFamily="34" charset="0"/>
                <a:ea typeface="Roboto Medium" pitchFamily="34" charset="-122"/>
                <a:cs typeface="Roboto Medium" pitchFamily="34" charset="-120"/>
              </a:rPr>
              <a:t>User Account Management</a:t>
            </a:r>
            <a:endParaRPr lang="en-US" sz="2050" dirty="0"/>
          </a:p>
        </p:txBody>
      </p:sp>
      <p:sp>
        <p:nvSpPr>
          <p:cNvPr id="4" name="Shape 1"/>
          <p:cNvSpPr/>
          <p:nvPr/>
        </p:nvSpPr>
        <p:spPr>
          <a:xfrm>
            <a:off x="462201" y="2851904"/>
            <a:ext cx="297061" cy="297061"/>
          </a:xfrm>
          <a:prstGeom prst="roundRect">
            <a:avLst>
              <a:gd name="adj" fmla="val 18673"/>
            </a:avLst>
          </a:prstGeom>
          <a:solidFill>
            <a:srgbClr val="182567"/>
          </a:solidFill>
          <a:ln w="7620">
            <a:solidFill>
              <a:srgbClr val="313E80"/>
            </a:solidFill>
            <a:prstDash val="solid"/>
          </a:ln>
        </p:spPr>
        <p:txBody>
          <a:bodyPr/>
          <a:lstStyle/>
          <a:p>
            <a:endParaRPr lang="en-US"/>
          </a:p>
        </p:txBody>
      </p:sp>
      <p:sp>
        <p:nvSpPr>
          <p:cNvPr id="5" name="Text 2"/>
          <p:cNvSpPr/>
          <p:nvPr/>
        </p:nvSpPr>
        <p:spPr>
          <a:xfrm>
            <a:off x="554355" y="2901315"/>
            <a:ext cx="112633" cy="198120"/>
          </a:xfrm>
          <a:prstGeom prst="rect">
            <a:avLst/>
          </a:prstGeom>
          <a:noFill/>
          <a:ln/>
        </p:spPr>
        <p:txBody>
          <a:bodyPr wrap="none" lIns="0" tIns="0" rIns="0" bIns="0" rtlCol="0" anchor="t"/>
          <a:lstStyle/>
          <a:p>
            <a:pPr marL="0" indent="0" algn="ctr">
              <a:lnSpc>
                <a:spcPts val="1550"/>
              </a:lnSpc>
              <a:buNone/>
            </a:pPr>
            <a:r>
              <a:rPr lang="en-US" sz="1550" dirty="0">
                <a:solidFill>
                  <a:srgbClr val="CFD0D8"/>
                </a:solidFill>
                <a:latin typeface="Roboto Medium" pitchFamily="34" charset="0"/>
                <a:ea typeface="Roboto Medium" pitchFamily="34" charset="-122"/>
                <a:cs typeface="Roboto Medium" pitchFamily="34" charset="-120"/>
              </a:rPr>
              <a:t>1</a:t>
            </a:r>
            <a:endParaRPr lang="en-US" sz="1550" dirty="0"/>
          </a:p>
        </p:txBody>
      </p:sp>
      <p:sp>
        <p:nvSpPr>
          <p:cNvPr id="6" name="Text 3"/>
          <p:cNvSpPr/>
          <p:nvPr/>
        </p:nvSpPr>
        <p:spPr>
          <a:xfrm>
            <a:off x="891302" y="2851904"/>
            <a:ext cx="1660684" cy="206335"/>
          </a:xfrm>
          <a:prstGeom prst="rect">
            <a:avLst/>
          </a:prstGeom>
          <a:noFill/>
          <a:ln/>
        </p:spPr>
        <p:txBody>
          <a:bodyPr wrap="none" lIns="0" tIns="0" rIns="0" bIns="0" rtlCol="0" anchor="t"/>
          <a:lstStyle/>
          <a:p>
            <a:pPr marL="0" indent="0">
              <a:lnSpc>
                <a:spcPts val="1600"/>
              </a:lnSpc>
              <a:buNone/>
            </a:pPr>
            <a:r>
              <a:rPr lang="en-US" sz="1250" dirty="0">
                <a:solidFill>
                  <a:srgbClr val="CFD0D8"/>
                </a:solidFill>
                <a:latin typeface="Roboto Medium" pitchFamily="34" charset="0"/>
                <a:ea typeface="Roboto Medium" pitchFamily="34" charset="-122"/>
                <a:cs typeface="Roboto Medium" pitchFamily="34" charset="-120"/>
              </a:rPr>
              <a:t>Registration and Login</a:t>
            </a:r>
            <a:endParaRPr lang="en-US" sz="1250" dirty="0"/>
          </a:p>
        </p:txBody>
      </p:sp>
      <p:sp>
        <p:nvSpPr>
          <p:cNvPr id="7" name="Text 4"/>
          <p:cNvSpPr/>
          <p:nvPr/>
        </p:nvSpPr>
        <p:spPr>
          <a:xfrm>
            <a:off x="891302" y="3137416"/>
            <a:ext cx="4051578" cy="422434"/>
          </a:xfrm>
          <a:prstGeom prst="rect">
            <a:avLst/>
          </a:prstGeom>
          <a:noFill/>
          <a:ln/>
        </p:spPr>
        <p:txBody>
          <a:bodyPr wrap="square" lIns="0" tIns="0" rIns="0" bIns="0" rtlCol="0" anchor="t"/>
          <a:lstStyle/>
          <a:p>
            <a:pPr marL="0" indent="0">
              <a:lnSpc>
                <a:spcPts val="1650"/>
              </a:lnSpc>
              <a:buNone/>
            </a:pPr>
            <a:r>
              <a:rPr lang="en-US" sz="1000" dirty="0">
                <a:solidFill>
                  <a:srgbClr val="CFD0D8"/>
                </a:solidFill>
                <a:latin typeface="Roboto" pitchFamily="34" charset="0"/>
                <a:ea typeface="Roboto" pitchFamily="34" charset="-122"/>
                <a:cs typeface="Roboto" pitchFamily="34" charset="-120"/>
              </a:rPr>
              <a:t>Users should be able to register for an account and log in securely using strong authentication mechanisms.</a:t>
            </a:r>
            <a:endParaRPr lang="en-US" sz="1000" dirty="0"/>
          </a:p>
        </p:txBody>
      </p:sp>
      <p:sp>
        <p:nvSpPr>
          <p:cNvPr id="8" name="Shape 5"/>
          <p:cNvSpPr/>
          <p:nvPr/>
        </p:nvSpPr>
        <p:spPr>
          <a:xfrm>
            <a:off x="5074920" y="2851904"/>
            <a:ext cx="297061" cy="297061"/>
          </a:xfrm>
          <a:prstGeom prst="roundRect">
            <a:avLst>
              <a:gd name="adj" fmla="val 18673"/>
            </a:avLst>
          </a:prstGeom>
          <a:solidFill>
            <a:srgbClr val="182567"/>
          </a:solidFill>
          <a:ln w="7620">
            <a:solidFill>
              <a:srgbClr val="313E80"/>
            </a:solidFill>
            <a:prstDash val="solid"/>
          </a:ln>
        </p:spPr>
        <p:txBody>
          <a:bodyPr/>
          <a:lstStyle/>
          <a:p>
            <a:endParaRPr lang="en-US"/>
          </a:p>
        </p:txBody>
      </p:sp>
      <p:sp>
        <p:nvSpPr>
          <p:cNvPr id="9" name="Text 6"/>
          <p:cNvSpPr/>
          <p:nvPr/>
        </p:nvSpPr>
        <p:spPr>
          <a:xfrm>
            <a:off x="5167074" y="2901315"/>
            <a:ext cx="112633" cy="198120"/>
          </a:xfrm>
          <a:prstGeom prst="rect">
            <a:avLst/>
          </a:prstGeom>
          <a:noFill/>
          <a:ln/>
        </p:spPr>
        <p:txBody>
          <a:bodyPr wrap="none" lIns="0" tIns="0" rIns="0" bIns="0" rtlCol="0" anchor="t"/>
          <a:lstStyle/>
          <a:p>
            <a:pPr marL="0" indent="0" algn="ctr">
              <a:lnSpc>
                <a:spcPts val="1550"/>
              </a:lnSpc>
              <a:buNone/>
            </a:pPr>
            <a:r>
              <a:rPr lang="en-US" sz="1550" dirty="0">
                <a:solidFill>
                  <a:srgbClr val="CFD0D8"/>
                </a:solidFill>
                <a:latin typeface="Roboto Medium" pitchFamily="34" charset="0"/>
                <a:ea typeface="Roboto Medium" pitchFamily="34" charset="-122"/>
                <a:cs typeface="Roboto Medium" pitchFamily="34" charset="-120"/>
              </a:rPr>
              <a:t>2</a:t>
            </a:r>
            <a:endParaRPr lang="en-US" sz="1550" dirty="0"/>
          </a:p>
        </p:txBody>
      </p:sp>
      <p:sp>
        <p:nvSpPr>
          <p:cNvPr id="10" name="Text 7"/>
          <p:cNvSpPr/>
          <p:nvPr/>
        </p:nvSpPr>
        <p:spPr>
          <a:xfrm>
            <a:off x="5504021" y="2851904"/>
            <a:ext cx="1650921" cy="206335"/>
          </a:xfrm>
          <a:prstGeom prst="rect">
            <a:avLst/>
          </a:prstGeom>
          <a:noFill/>
          <a:ln/>
        </p:spPr>
        <p:txBody>
          <a:bodyPr wrap="none" lIns="0" tIns="0" rIns="0" bIns="0" rtlCol="0" anchor="t"/>
          <a:lstStyle/>
          <a:p>
            <a:pPr marL="0" indent="0">
              <a:lnSpc>
                <a:spcPts val="1600"/>
              </a:lnSpc>
              <a:buNone/>
            </a:pPr>
            <a:r>
              <a:rPr lang="en-US" sz="1250" dirty="0">
                <a:solidFill>
                  <a:srgbClr val="CFD0D8"/>
                </a:solidFill>
                <a:latin typeface="Roboto Medium" pitchFamily="34" charset="0"/>
                <a:ea typeface="Roboto Medium" pitchFamily="34" charset="-122"/>
                <a:cs typeface="Roboto Medium" pitchFamily="34" charset="-120"/>
              </a:rPr>
              <a:t>Account Recovery</a:t>
            </a:r>
            <a:endParaRPr lang="en-US" sz="1250" dirty="0"/>
          </a:p>
        </p:txBody>
      </p:sp>
      <p:sp>
        <p:nvSpPr>
          <p:cNvPr id="11" name="Text 8"/>
          <p:cNvSpPr/>
          <p:nvPr/>
        </p:nvSpPr>
        <p:spPr>
          <a:xfrm>
            <a:off x="5504021" y="3137416"/>
            <a:ext cx="4051578" cy="422434"/>
          </a:xfrm>
          <a:prstGeom prst="rect">
            <a:avLst/>
          </a:prstGeom>
          <a:noFill/>
          <a:ln/>
        </p:spPr>
        <p:txBody>
          <a:bodyPr wrap="square" lIns="0" tIns="0" rIns="0" bIns="0" rtlCol="0" anchor="t"/>
          <a:lstStyle/>
          <a:p>
            <a:pPr marL="0" indent="0">
              <a:lnSpc>
                <a:spcPts val="1650"/>
              </a:lnSpc>
              <a:buNone/>
            </a:pPr>
            <a:r>
              <a:rPr lang="en-US" sz="1000" dirty="0">
                <a:solidFill>
                  <a:srgbClr val="CFD0D8"/>
                </a:solidFill>
                <a:latin typeface="Roboto" pitchFamily="34" charset="0"/>
                <a:ea typeface="Roboto" pitchFamily="34" charset="-122"/>
                <a:cs typeface="Roboto" pitchFamily="34" charset="-120"/>
              </a:rPr>
              <a:t>The platform should provide email-based password reset functionality for users who forget their credentials.</a:t>
            </a:r>
            <a:endParaRPr lang="en-US" sz="1000" dirty="0"/>
          </a:p>
        </p:txBody>
      </p:sp>
      <p:sp>
        <p:nvSpPr>
          <p:cNvPr id="12" name="Shape 9"/>
          <p:cNvSpPr/>
          <p:nvPr/>
        </p:nvSpPr>
        <p:spPr>
          <a:xfrm>
            <a:off x="9687639" y="2851904"/>
            <a:ext cx="297061" cy="297061"/>
          </a:xfrm>
          <a:prstGeom prst="roundRect">
            <a:avLst>
              <a:gd name="adj" fmla="val 18673"/>
            </a:avLst>
          </a:prstGeom>
          <a:solidFill>
            <a:srgbClr val="182567"/>
          </a:solidFill>
          <a:ln w="7620">
            <a:solidFill>
              <a:srgbClr val="313E80"/>
            </a:solidFill>
            <a:prstDash val="solid"/>
          </a:ln>
        </p:spPr>
        <p:txBody>
          <a:bodyPr/>
          <a:lstStyle/>
          <a:p>
            <a:endParaRPr lang="en-US"/>
          </a:p>
        </p:txBody>
      </p:sp>
      <p:sp>
        <p:nvSpPr>
          <p:cNvPr id="13" name="Text 10"/>
          <p:cNvSpPr/>
          <p:nvPr/>
        </p:nvSpPr>
        <p:spPr>
          <a:xfrm>
            <a:off x="9779794" y="2901315"/>
            <a:ext cx="112633" cy="198120"/>
          </a:xfrm>
          <a:prstGeom prst="rect">
            <a:avLst/>
          </a:prstGeom>
          <a:noFill/>
          <a:ln/>
        </p:spPr>
        <p:txBody>
          <a:bodyPr wrap="none" lIns="0" tIns="0" rIns="0" bIns="0" rtlCol="0" anchor="t"/>
          <a:lstStyle/>
          <a:p>
            <a:pPr marL="0" indent="0" algn="ctr">
              <a:lnSpc>
                <a:spcPts val="1550"/>
              </a:lnSpc>
              <a:buNone/>
            </a:pPr>
            <a:r>
              <a:rPr lang="en-US" sz="1550" dirty="0">
                <a:solidFill>
                  <a:srgbClr val="CFD0D8"/>
                </a:solidFill>
                <a:latin typeface="Roboto Medium" pitchFamily="34" charset="0"/>
                <a:ea typeface="Roboto Medium" pitchFamily="34" charset="-122"/>
                <a:cs typeface="Roboto Medium" pitchFamily="34" charset="-120"/>
              </a:rPr>
              <a:t>3</a:t>
            </a:r>
            <a:endParaRPr lang="en-US" sz="1550" dirty="0"/>
          </a:p>
        </p:txBody>
      </p:sp>
      <p:sp>
        <p:nvSpPr>
          <p:cNvPr id="14" name="Text 11"/>
          <p:cNvSpPr/>
          <p:nvPr/>
        </p:nvSpPr>
        <p:spPr>
          <a:xfrm>
            <a:off x="10116741" y="2851904"/>
            <a:ext cx="1650921" cy="206335"/>
          </a:xfrm>
          <a:prstGeom prst="rect">
            <a:avLst/>
          </a:prstGeom>
          <a:noFill/>
          <a:ln/>
        </p:spPr>
        <p:txBody>
          <a:bodyPr wrap="none" lIns="0" tIns="0" rIns="0" bIns="0" rtlCol="0" anchor="t"/>
          <a:lstStyle/>
          <a:p>
            <a:pPr marL="0" indent="0">
              <a:lnSpc>
                <a:spcPts val="1600"/>
              </a:lnSpc>
              <a:buNone/>
            </a:pPr>
            <a:r>
              <a:rPr lang="en-US" sz="1250" dirty="0">
                <a:solidFill>
                  <a:srgbClr val="CFD0D8"/>
                </a:solidFill>
                <a:latin typeface="Roboto Medium" pitchFamily="34" charset="0"/>
                <a:ea typeface="Roboto Medium" pitchFamily="34" charset="-122"/>
                <a:cs typeface="Roboto Medium" pitchFamily="34" charset="-120"/>
              </a:rPr>
              <a:t>Account Management</a:t>
            </a:r>
            <a:endParaRPr lang="en-US" sz="1250" dirty="0"/>
          </a:p>
        </p:txBody>
      </p:sp>
      <p:sp>
        <p:nvSpPr>
          <p:cNvPr id="15" name="Text 12"/>
          <p:cNvSpPr/>
          <p:nvPr/>
        </p:nvSpPr>
        <p:spPr>
          <a:xfrm>
            <a:off x="10116741" y="3137416"/>
            <a:ext cx="4051578" cy="422434"/>
          </a:xfrm>
          <a:prstGeom prst="rect">
            <a:avLst/>
          </a:prstGeom>
          <a:noFill/>
          <a:ln/>
        </p:spPr>
        <p:txBody>
          <a:bodyPr wrap="square" lIns="0" tIns="0" rIns="0" bIns="0" rtlCol="0" anchor="t"/>
          <a:lstStyle/>
          <a:p>
            <a:pPr marL="0" indent="0">
              <a:lnSpc>
                <a:spcPts val="1650"/>
              </a:lnSpc>
              <a:buNone/>
            </a:pPr>
            <a:r>
              <a:rPr lang="en-US" sz="1000" dirty="0">
                <a:solidFill>
                  <a:srgbClr val="CFD0D8"/>
                </a:solidFill>
                <a:latin typeface="Roboto" pitchFamily="34" charset="0"/>
                <a:ea typeface="Roboto" pitchFamily="34" charset="-122"/>
                <a:cs typeface="Roboto" pitchFamily="34" charset="-120"/>
              </a:rPr>
              <a:t>Users should be able to manage their account settings, including updating their profile information and changing their password.</a:t>
            </a:r>
            <a:endParaRPr lang="en-US" sz="1000" dirty="0"/>
          </a:p>
        </p:txBody>
      </p:sp>
      <p:sp>
        <p:nvSpPr>
          <p:cNvPr id="16" name="Text 13"/>
          <p:cNvSpPr/>
          <p:nvPr/>
        </p:nvSpPr>
        <p:spPr>
          <a:xfrm>
            <a:off x="462201" y="3708321"/>
            <a:ext cx="13705999" cy="211217"/>
          </a:xfrm>
          <a:prstGeom prst="rect">
            <a:avLst/>
          </a:prstGeom>
          <a:noFill/>
          <a:ln/>
        </p:spPr>
        <p:txBody>
          <a:bodyPr wrap="none" lIns="0" tIns="0" rIns="0" bIns="0" rtlCol="0" anchor="t"/>
          <a:lstStyle/>
          <a:p>
            <a:pPr marL="0" indent="0">
              <a:lnSpc>
                <a:spcPts val="1650"/>
              </a:lnSpc>
              <a:buNone/>
            </a:pPr>
            <a:endParaRPr lang="en-US" sz="1000" dirty="0"/>
          </a:p>
        </p:txBody>
      </p:sp>
      <p:sp>
        <p:nvSpPr>
          <p:cNvPr id="17" name="Text 14"/>
          <p:cNvSpPr/>
          <p:nvPr/>
        </p:nvSpPr>
        <p:spPr>
          <a:xfrm>
            <a:off x="462201" y="4117538"/>
            <a:ext cx="2641402" cy="330160"/>
          </a:xfrm>
          <a:prstGeom prst="rect">
            <a:avLst/>
          </a:prstGeom>
          <a:noFill/>
          <a:ln/>
        </p:spPr>
        <p:txBody>
          <a:bodyPr wrap="none" lIns="0" tIns="0" rIns="0" bIns="0" rtlCol="0" anchor="t"/>
          <a:lstStyle/>
          <a:p>
            <a:pPr marL="0" indent="0">
              <a:lnSpc>
                <a:spcPts val="2550"/>
              </a:lnSpc>
              <a:buNone/>
            </a:pPr>
            <a:r>
              <a:rPr lang="en-US" sz="2050" dirty="0">
                <a:solidFill>
                  <a:srgbClr val="FFFFFF"/>
                </a:solidFill>
                <a:latin typeface="Roboto Medium" pitchFamily="34" charset="0"/>
                <a:ea typeface="Roboto Medium" pitchFamily="34" charset="-122"/>
                <a:cs typeface="Roboto Medium" pitchFamily="34" charset="-120"/>
              </a:rPr>
              <a:t>Website Generation</a:t>
            </a:r>
            <a:endParaRPr lang="en-US" sz="2050" dirty="0"/>
          </a:p>
        </p:txBody>
      </p:sp>
      <p:sp>
        <p:nvSpPr>
          <p:cNvPr id="18" name="Shape 15"/>
          <p:cNvSpPr/>
          <p:nvPr/>
        </p:nvSpPr>
        <p:spPr>
          <a:xfrm>
            <a:off x="462201" y="4794171"/>
            <a:ext cx="297061" cy="297061"/>
          </a:xfrm>
          <a:prstGeom prst="roundRect">
            <a:avLst>
              <a:gd name="adj" fmla="val 18673"/>
            </a:avLst>
          </a:prstGeom>
          <a:solidFill>
            <a:srgbClr val="182567"/>
          </a:solidFill>
          <a:ln w="7620">
            <a:solidFill>
              <a:srgbClr val="313E80"/>
            </a:solidFill>
            <a:prstDash val="solid"/>
          </a:ln>
        </p:spPr>
        <p:txBody>
          <a:bodyPr/>
          <a:lstStyle/>
          <a:p>
            <a:endParaRPr lang="en-US"/>
          </a:p>
        </p:txBody>
      </p:sp>
      <p:sp>
        <p:nvSpPr>
          <p:cNvPr id="19" name="Text 16"/>
          <p:cNvSpPr/>
          <p:nvPr/>
        </p:nvSpPr>
        <p:spPr>
          <a:xfrm>
            <a:off x="554355" y="4843582"/>
            <a:ext cx="112633" cy="198120"/>
          </a:xfrm>
          <a:prstGeom prst="rect">
            <a:avLst/>
          </a:prstGeom>
          <a:noFill/>
          <a:ln/>
        </p:spPr>
        <p:txBody>
          <a:bodyPr wrap="none" lIns="0" tIns="0" rIns="0" bIns="0" rtlCol="0" anchor="t"/>
          <a:lstStyle/>
          <a:p>
            <a:pPr marL="0" indent="0" algn="ctr">
              <a:lnSpc>
                <a:spcPts val="1550"/>
              </a:lnSpc>
              <a:buNone/>
            </a:pPr>
            <a:r>
              <a:rPr lang="en-US" sz="1550" dirty="0">
                <a:solidFill>
                  <a:srgbClr val="CFD0D8"/>
                </a:solidFill>
                <a:latin typeface="Roboto Medium" pitchFamily="34" charset="0"/>
                <a:ea typeface="Roboto Medium" pitchFamily="34" charset="-122"/>
                <a:cs typeface="Roboto Medium" pitchFamily="34" charset="-120"/>
              </a:rPr>
              <a:t>1</a:t>
            </a:r>
            <a:endParaRPr lang="en-US" sz="1550" dirty="0"/>
          </a:p>
        </p:txBody>
      </p:sp>
      <p:sp>
        <p:nvSpPr>
          <p:cNvPr id="20" name="Text 17"/>
          <p:cNvSpPr/>
          <p:nvPr/>
        </p:nvSpPr>
        <p:spPr>
          <a:xfrm>
            <a:off x="891302" y="4794171"/>
            <a:ext cx="1650921" cy="206335"/>
          </a:xfrm>
          <a:prstGeom prst="rect">
            <a:avLst/>
          </a:prstGeom>
          <a:noFill/>
          <a:ln/>
        </p:spPr>
        <p:txBody>
          <a:bodyPr wrap="none" lIns="0" tIns="0" rIns="0" bIns="0" rtlCol="0" anchor="t"/>
          <a:lstStyle/>
          <a:p>
            <a:pPr marL="0" indent="0">
              <a:lnSpc>
                <a:spcPts val="1600"/>
              </a:lnSpc>
              <a:buNone/>
            </a:pPr>
            <a:r>
              <a:rPr lang="en-US" sz="1250" dirty="0">
                <a:solidFill>
                  <a:srgbClr val="CFD0D8"/>
                </a:solidFill>
                <a:latin typeface="Roboto Medium" pitchFamily="34" charset="0"/>
                <a:ea typeface="Roboto Medium" pitchFamily="34" charset="-122"/>
                <a:cs typeface="Roboto Medium" pitchFamily="34" charset="-120"/>
              </a:rPr>
              <a:t>Minimal Inputs</a:t>
            </a:r>
            <a:endParaRPr lang="en-US" sz="1250" dirty="0"/>
          </a:p>
        </p:txBody>
      </p:sp>
      <p:sp>
        <p:nvSpPr>
          <p:cNvPr id="21" name="Text 18"/>
          <p:cNvSpPr/>
          <p:nvPr/>
        </p:nvSpPr>
        <p:spPr>
          <a:xfrm>
            <a:off x="891302" y="5079683"/>
            <a:ext cx="4051578" cy="633651"/>
          </a:xfrm>
          <a:prstGeom prst="rect">
            <a:avLst/>
          </a:prstGeom>
          <a:noFill/>
          <a:ln/>
        </p:spPr>
        <p:txBody>
          <a:bodyPr wrap="square" lIns="0" tIns="0" rIns="0" bIns="0" rtlCol="0" anchor="t"/>
          <a:lstStyle/>
          <a:p>
            <a:pPr marL="0" indent="0">
              <a:lnSpc>
                <a:spcPts val="1650"/>
              </a:lnSpc>
              <a:buNone/>
            </a:pPr>
            <a:r>
              <a:rPr lang="en-US" sz="1000" dirty="0">
                <a:solidFill>
                  <a:srgbClr val="CFD0D8"/>
                </a:solidFill>
                <a:latin typeface="Roboto" pitchFamily="34" charset="0"/>
                <a:ea typeface="Roboto" pitchFamily="34" charset="-122"/>
                <a:cs typeface="Roboto" pitchFamily="34" charset="-120"/>
              </a:rPr>
              <a:t>Users should be able to initiate website generation by providing minimal inputs, such as their name and links to their academic profiles.</a:t>
            </a:r>
            <a:endParaRPr lang="en-US" sz="1000" dirty="0"/>
          </a:p>
        </p:txBody>
      </p:sp>
      <p:sp>
        <p:nvSpPr>
          <p:cNvPr id="22" name="Shape 19"/>
          <p:cNvSpPr/>
          <p:nvPr/>
        </p:nvSpPr>
        <p:spPr>
          <a:xfrm>
            <a:off x="5074920" y="4794171"/>
            <a:ext cx="297061" cy="297061"/>
          </a:xfrm>
          <a:prstGeom prst="roundRect">
            <a:avLst>
              <a:gd name="adj" fmla="val 18673"/>
            </a:avLst>
          </a:prstGeom>
          <a:solidFill>
            <a:srgbClr val="182567"/>
          </a:solidFill>
          <a:ln w="7620">
            <a:solidFill>
              <a:srgbClr val="313E80"/>
            </a:solidFill>
            <a:prstDash val="solid"/>
          </a:ln>
        </p:spPr>
        <p:txBody>
          <a:bodyPr/>
          <a:lstStyle/>
          <a:p>
            <a:endParaRPr lang="en-US"/>
          </a:p>
        </p:txBody>
      </p:sp>
      <p:sp>
        <p:nvSpPr>
          <p:cNvPr id="23" name="Text 20"/>
          <p:cNvSpPr/>
          <p:nvPr/>
        </p:nvSpPr>
        <p:spPr>
          <a:xfrm>
            <a:off x="5167074" y="4843582"/>
            <a:ext cx="112633" cy="198120"/>
          </a:xfrm>
          <a:prstGeom prst="rect">
            <a:avLst/>
          </a:prstGeom>
          <a:noFill/>
          <a:ln/>
        </p:spPr>
        <p:txBody>
          <a:bodyPr wrap="none" lIns="0" tIns="0" rIns="0" bIns="0" rtlCol="0" anchor="t"/>
          <a:lstStyle/>
          <a:p>
            <a:pPr marL="0" indent="0" algn="ctr">
              <a:lnSpc>
                <a:spcPts val="1550"/>
              </a:lnSpc>
              <a:buNone/>
            </a:pPr>
            <a:r>
              <a:rPr lang="en-US" sz="1550" dirty="0">
                <a:solidFill>
                  <a:srgbClr val="CFD0D8"/>
                </a:solidFill>
                <a:latin typeface="Roboto Medium" pitchFamily="34" charset="0"/>
                <a:ea typeface="Roboto Medium" pitchFamily="34" charset="-122"/>
                <a:cs typeface="Roboto Medium" pitchFamily="34" charset="-120"/>
              </a:rPr>
              <a:t>2</a:t>
            </a:r>
            <a:endParaRPr lang="en-US" sz="1550" dirty="0"/>
          </a:p>
        </p:txBody>
      </p:sp>
      <p:sp>
        <p:nvSpPr>
          <p:cNvPr id="24" name="Text 21"/>
          <p:cNvSpPr/>
          <p:nvPr/>
        </p:nvSpPr>
        <p:spPr>
          <a:xfrm>
            <a:off x="5504021" y="4794171"/>
            <a:ext cx="1650921" cy="206335"/>
          </a:xfrm>
          <a:prstGeom prst="rect">
            <a:avLst/>
          </a:prstGeom>
          <a:noFill/>
          <a:ln/>
        </p:spPr>
        <p:txBody>
          <a:bodyPr wrap="none" lIns="0" tIns="0" rIns="0" bIns="0" rtlCol="0" anchor="t"/>
          <a:lstStyle/>
          <a:p>
            <a:pPr marL="0" indent="0">
              <a:lnSpc>
                <a:spcPts val="1600"/>
              </a:lnSpc>
              <a:buNone/>
            </a:pPr>
            <a:r>
              <a:rPr lang="en-US" sz="1250" dirty="0">
                <a:solidFill>
                  <a:srgbClr val="CFD0D8"/>
                </a:solidFill>
                <a:latin typeface="Roboto Medium" pitchFamily="34" charset="0"/>
                <a:ea typeface="Roboto Medium" pitchFamily="34" charset="-122"/>
                <a:cs typeface="Roboto Medium" pitchFamily="34" charset="-120"/>
              </a:rPr>
              <a:t>AI-Powered Design</a:t>
            </a:r>
            <a:endParaRPr lang="en-US" sz="1250" dirty="0"/>
          </a:p>
        </p:txBody>
      </p:sp>
      <p:sp>
        <p:nvSpPr>
          <p:cNvPr id="25" name="Text 22"/>
          <p:cNvSpPr/>
          <p:nvPr/>
        </p:nvSpPr>
        <p:spPr>
          <a:xfrm>
            <a:off x="5504021" y="5079683"/>
            <a:ext cx="4051578" cy="422434"/>
          </a:xfrm>
          <a:prstGeom prst="rect">
            <a:avLst/>
          </a:prstGeom>
          <a:noFill/>
          <a:ln/>
        </p:spPr>
        <p:txBody>
          <a:bodyPr wrap="square" lIns="0" tIns="0" rIns="0" bIns="0" rtlCol="0" anchor="t"/>
          <a:lstStyle/>
          <a:p>
            <a:pPr marL="0" indent="0">
              <a:lnSpc>
                <a:spcPts val="1650"/>
              </a:lnSpc>
              <a:buNone/>
            </a:pPr>
            <a:r>
              <a:rPr lang="en-US" sz="1000" dirty="0">
                <a:solidFill>
                  <a:srgbClr val="CFD0D8"/>
                </a:solidFill>
                <a:latin typeface="Roboto" pitchFamily="34" charset="0"/>
                <a:ea typeface="Roboto" pitchFamily="34" charset="-122"/>
                <a:cs typeface="Roboto" pitchFamily="34" charset="-120"/>
              </a:rPr>
              <a:t>The platform should leverage AI to design websites that reflect the user's preferences and academic background.</a:t>
            </a:r>
            <a:endParaRPr lang="en-US" sz="1000" dirty="0"/>
          </a:p>
        </p:txBody>
      </p:sp>
      <p:sp>
        <p:nvSpPr>
          <p:cNvPr id="26" name="Shape 23"/>
          <p:cNvSpPr/>
          <p:nvPr/>
        </p:nvSpPr>
        <p:spPr>
          <a:xfrm>
            <a:off x="9687639" y="4794171"/>
            <a:ext cx="297061" cy="297061"/>
          </a:xfrm>
          <a:prstGeom prst="roundRect">
            <a:avLst>
              <a:gd name="adj" fmla="val 18673"/>
            </a:avLst>
          </a:prstGeom>
          <a:solidFill>
            <a:srgbClr val="182567"/>
          </a:solidFill>
          <a:ln w="7620">
            <a:solidFill>
              <a:srgbClr val="313E80"/>
            </a:solidFill>
            <a:prstDash val="solid"/>
          </a:ln>
        </p:spPr>
        <p:txBody>
          <a:bodyPr/>
          <a:lstStyle/>
          <a:p>
            <a:endParaRPr lang="en-US"/>
          </a:p>
        </p:txBody>
      </p:sp>
      <p:sp>
        <p:nvSpPr>
          <p:cNvPr id="27" name="Text 24"/>
          <p:cNvSpPr/>
          <p:nvPr/>
        </p:nvSpPr>
        <p:spPr>
          <a:xfrm>
            <a:off x="9779794" y="4843582"/>
            <a:ext cx="112633" cy="198120"/>
          </a:xfrm>
          <a:prstGeom prst="rect">
            <a:avLst/>
          </a:prstGeom>
          <a:noFill/>
          <a:ln/>
        </p:spPr>
        <p:txBody>
          <a:bodyPr wrap="none" lIns="0" tIns="0" rIns="0" bIns="0" rtlCol="0" anchor="t"/>
          <a:lstStyle/>
          <a:p>
            <a:pPr marL="0" indent="0" algn="ctr">
              <a:lnSpc>
                <a:spcPts val="1550"/>
              </a:lnSpc>
              <a:buNone/>
            </a:pPr>
            <a:r>
              <a:rPr lang="en-US" sz="1550" dirty="0">
                <a:solidFill>
                  <a:srgbClr val="CFD0D8"/>
                </a:solidFill>
                <a:latin typeface="Roboto Medium" pitchFamily="34" charset="0"/>
                <a:ea typeface="Roboto Medium" pitchFamily="34" charset="-122"/>
                <a:cs typeface="Roboto Medium" pitchFamily="34" charset="-120"/>
              </a:rPr>
              <a:t>3</a:t>
            </a:r>
            <a:endParaRPr lang="en-US" sz="1550" dirty="0"/>
          </a:p>
        </p:txBody>
      </p:sp>
      <p:sp>
        <p:nvSpPr>
          <p:cNvPr id="28" name="Text 25"/>
          <p:cNvSpPr/>
          <p:nvPr/>
        </p:nvSpPr>
        <p:spPr>
          <a:xfrm>
            <a:off x="10116741" y="4794171"/>
            <a:ext cx="1650921" cy="206335"/>
          </a:xfrm>
          <a:prstGeom prst="rect">
            <a:avLst/>
          </a:prstGeom>
          <a:noFill/>
          <a:ln/>
        </p:spPr>
        <p:txBody>
          <a:bodyPr wrap="none" lIns="0" tIns="0" rIns="0" bIns="0" rtlCol="0" anchor="t"/>
          <a:lstStyle/>
          <a:p>
            <a:pPr marL="0" indent="0">
              <a:lnSpc>
                <a:spcPts val="1600"/>
              </a:lnSpc>
              <a:buNone/>
            </a:pPr>
            <a:r>
              <a:rPr lang="en-US" sz="1250" dirty="0">
                <a:solidFill>
                  <a:srgbClr val="CFD0D8"/>
                </a:solidFill>
                <a:latin typeface="Roboto Medium" pitchFamily="34" charset="0"/>
                <a:ea typeface="Roboto Medium" pitchFamily="34" charset="-122"/>
                <a:cs typeface="Roboto Medium" pitchFamily="34" charset="-120"/>
              </a:rPr>
              <a:t>Website Preview</a:t>
            </a:r>
            <a:endParaRPr lang="en-US" sz="1250" dirty="0"/>
          </a:p>
        </p:txBody>
      </p:sp>
      <p:sp>
        <p:nvSpPr>
          <p:cNvPr id="29" name="Text 26"/>
          <p:cNvSpPr/>
          <p:nvPr/>
        </p:nvSpPr>
        <p:spPr>
          <a:xfrm>
            <a:off x="10116741" y="5079683"/>
            <a:ext cx="4051578" cy="422434"/>
          </a:xfrm>
          <a:prstGeom prst="rect">
            <a:avLst/>
          </a:prstGeom>
          <a:noFill/>
          <a:ln/>
        </p:spPr>
        <p:txBody>
          <a:bodyPr wrap="square" lIns="0" tIns="0" rIns="0" bIns="0" rtlCol="0" anchor="t"/>
          <a:lstStyle/>
          <a:p>
            <a:pPr marL="0" indent="0">
              <a:lnSpc>
                <a:spcPts val="1650"/>
              </a:lnSpc>
              <a:buNone/>
            </a:pPr>
            <a:r>
              <a:rPr lang="en-US" sz="1000" dirty="0">
                <a:solidFill>
                  <a:srgbClr val="CFD0D8"/>
                </a:solidFill>
                <a:latin typeface="Roboto" pitchFamily="34" charset="0"/>
                <a:ea typeface="Roboto" pitchFamily="34" charset="-122"/>
                <a:cs typeface="Roboto" pitchFamily="34" charset="-120"/>
              </a:rPr>
              <a:t>Users should be able to preview their generated website before publishing it.</a:t>
            </a:r>
            <a:endParaRPr lang="en-US" sz="1000" dirty="0"/>
          </a:p>
        </p:txBody>
      </p:sp>
      <p:sp>
        <p:nvSpPr>
          <p:cNvPr id="30" name="Text 27"/>
          <p:cNvSpPr/>
          <p:nvPr/>
        </p:nvSpPr>
        <p:spPr>
          <a:xfrm>
            <a:off x="462201" y="5861804"/>
            <a:ext cx="13705999" cy="211217"/>
          </a:xfrm>
          <a:prstGeom prst="rect">
            <a:avLst/>
          </a:prstGeom>
          <a:noFill/>
          <a:ln/>
        </p:spPr>
        <p:txBody>
          <a:bodyPr wrap="none" lIns="0" tIns="0" rIns="0" bIns="0" rtlCol="0" anchor="t"/>
          <a:lstStyle/>
          <a:p>
            <a:pPr marL="0" indent="0">
              <a:lnSpc>
                <a:spcPts val="1650"/>
              </a:lnSpc>
              <a:buNone/>
            </a:pPr>
            <a:endParaRPr lang="en-US" sz="1000" dirty="0"/>
          </a:p>
        </p:txBody>
      </p:sp>
      <p:sp>
        <p:nvSpPr>
          <p:cNvPr id="31" name="Text 28"/>
          <p:cNvSpPr/>
          <p:nvPr/>
        </p:nvSpPr>
        <p:spPr>
          <a:xfrm>
            <a:off x="462201" y="6271022"/>
            <a:ext cx="2641402" cy="330160"/>
          </a:xfrm>
          <a:prstGeom prst="rect">
            <a:avLst/>
          </a:prstGeom>
          <a:noFill/>
          <a:ln/>
        </p:spPr>
        <p:txBody>
          <a:bodyPr wrap="none" lIns="0" tIns="0" rIns="0" bIns="0" rtlCol="0" anchor="t"/>
          <a:lstStyle/>
          <a:p>
            <a:pPr marL="0" indent="0">
              <a:lnSpc>
                <a:spcPts val="2550"/>
              </a:lnSpc>
              <a:buNone/>
            </a:pPr>
            <a:r>
              <a:rPr lang="en-US" sz="2050" dirty="0">
                <a:solidFill>
                  <a:srgbClr val="FFFFFF"/>
                </a:solidFill>
                <a:latin typeface="Roboto Medium" pitchFamily="34" charset="0"/>
                <a:ea typeface="Roboto Medium" pitchFamily="34" charset="-122"/>
                <a:cs typeface="Roboto Medium" pitchFamily="34" charset="-120"/>
              </a:rPr>
              <a:t>Profile Integration</a:t>
            </a:r>
            <a:endParaRPr lang="en-US" sz="2050" dirty="0"/>
          </a:p>
        </p:txBody>
      </p:sp>
      <p:sp>
        <p:nvSpPr>
          <p:cNvPr id="32" name="Shape 29"/>
          <p:cNvSpPr/>
          <p:nvPr/>
        </p:nvSpPr>
        <p:spPr>
          <a:xfrm>
            <a:off x="462201" y="6947654"/>
            <a:ext cx="297061" cy="297061"/>
          </a:xfrm>
          <a:prstGeom prst="roundRect">
            <a:avLst>
              <a:gd name="adj" fmla="val 18673"/>
            </a:avLst>
          </a:prstGeom>
          <a:solidFill>
            <a:srgbClr val="182567"/>
          </a:solidFill>
          <a:ln w="7620">
            <a:solidFill>
              <a:srgbClr val="313E80"/>
            </a:solidFill>
            <a:prstDash val="solid"/>
          </a:ln>
        </p:spPr>
        <p:txBody>
          <a:bodyPr/>
          <a:lstStyle/>
          <a:p>
            <a:endParaRPr lang="en-US"/>
          </a:p>
        </p:txBody>
      </p:sp>
      <p:sp>
        <p:nvSpPr>
          <p:cNvPr id="33" name="Text 30"/>
          <p:cNvSpPr/>
          <p:nvPr/>
        </p:nvSpPr>
        <p:spPr>
          <a:xfrm>
            <a:off x="554355" y="6997065"/>
            <a:ext cx="112633" cy="198120"/>
          </a:xfrm>
          <a:prstGeom prst="rect">
            <a:avLst/>
          </a:prstGeom>
          <a:noFill/>
          <a:ln/>
        </p:spPr>
        <p:txBody>
          <a:bodyPr wrap="none" lIns="0" tIns="0" rIns="0" bIns="0" rtlCol="0" anchor="t"/>
          <a:lstStyle/>
          <a:p>
            <a:pPr marL="0" indent="0" algn="ctr">
              <a:lnSpc>
                <a:spcPts val="1550"/>
              </a:lnSpc>
              <a:buNone/>
            </a:pPr>
            <a:r>
              <a:rPr lang="en-US" sz="1550" dirty="0">
                <a:solidFill>
                  <a:srgbClr val="CFD0D8"/>
                </a:solidFill>
                <a:latin typeface="Roboto Medium" pitchFamily="34" charset="0"/>
                <a:ea typeface="Roboto Medium" pitchFamily="34" charset="-122"/>
                <a:cs typeface="Roboto Medium" pitchFamily="34" charset="-120"/>
              </a:rPr>
              <a:t>1</a:t>
            </a:r>
            <a:endParaRPr lang="en-US" sz="1550" dirty="0"/>
          </a:p>
        </p:txBody>
      </p:sp>
      <p:sp>
        <p:nvSpPr>
          <p:cNvPr id="34" name="Text 31"/>
          <p:cNvSpPr/>
          <p:nvPr/>
        </p:nvSpPr>
        <p:spPr>
          <a:xfrm>
            <a:off x="891302" y="6947654"/>
            <a:ext cx="1650921" cy="206335"/>
          </a:xfrm>
          <a:prstGeom prst="rect">
            <a:avLst/>
          </a:prstGeom>
          <a:noFill/>
          <a:ln/>
        </p:spPr>
        <p:txBody>
          <a:bodyPr wrap="none" lIns="0" tIns="0" rIns="0" bIns="0" rtlCol="0" anchor="t"/>
          <a:lstStyle/>
          <a:p>
            <a:pPr marL="0" indent="0">
              <a:lnSpc>
                <a:spcPts val="1600"/>
              </a:lnSpc>
              <a:buNone/>
            </a:pPr>
            <a:r>
              <a:rPr lang="en-US" sz="1250" dirty="0">
                <a:solidFill>
                  <a:srgbClr val="CFD0D8"/>
                </a:solidFill>
                <a:latin typeface="Roboto Medium" pitchFamily="34" charset="0"/>
                <a:ea typeface="Roboto Medium" pitchFamily="34" charset="-122"/>
                <a:cs typeface="Roboto Medium" pitchFamily="34" charset="-120"/>
              </a:rPr>
              <a:t>Data Integration</a:t>
            </a:r>
            <a:endParaRPr lang="en-US" sz="1250" dirty="0"/>
          </a:p>
        </p:txBody>
      </p:sp>
      <p:sp>
        <p:nvSpPr>
          <p:cNvPr id="35" name="Text 32"/>
          <p:cNvSpPr/>
          <p:nvPr/>
        </p:nvSpPr>
        <p:spPr>
          <a:xfrm>
            <a:off x="891302" y="7233166"/>
            <a:ext cx="4051578" cy="422434"/>
          </a:xfrm>
          <a:prstGeom prst="rect">
            <a:avLst/>
          </a:prstGeom>
          <a:noFill/>
          <a:ln/>
        </p:spPr>
        <p:txBody>
          <a:bodyPr wrap="square" lIns="0" tIns="0" rIns="0" bIns="0" rtlCol="0" anchor="t"/>
          <a:lstStyle/>
          <a:p>
            <a:pPr marL="0" indent="0">
              <a:lnSpc>
                <a:spcPts val="1650"/>
              </a:lnSpc>
              <a:buNone/>
            </a:pPr>
            <a:r>
              <a:rPr lang="en-US" sz="1000" dirty="0">
                <a:solidFill>
                  <a:srgbClr val="CFD0D8"/>
                </a:solidFill>
                <a:latin typeface="Roboto" pitchFamily="34" charset="0"/>
                <a:ea typeface="Roboto" pitchFamily="34" charset="-122"/>
                <a:cs typeface="Roboto" pitchFamily="34" charset="-120"/>
              </a:rPr>
              <a:t>The system should integrate data from linked academic profiles, such as Google Scholar and ORCID.</a:t>
            </a:r>
            <a:endParaRPr lang="en-US" sz="1000" dirty="0"/>
          </a:p>
        </p:txBody>
      </p:sp>
      <p:sp>
        <p:nvSpPr>
          <p:cNvPr id="36" name="Shape 33"/>
          <p:cNvSpPr/>
          <p:nvPr/>
        </p:nvSpPr>
        <p:spPr>
          <a:xfrm>
            <a:off x="5074920" y="6947654"/>
            <a:ext cx="297061" cy="297061"/>
          </a:xfrm>
          <a:prstGeom prst="roundRect">
            <a:avLst>
              <a:gd name="adj" fmla="val 18673"/>
            </a:avLst>
          </a:prstGeom>
          <a:solidFill>
            <a:srgbClr val="182567"/>
          </a:solidFill>
          <a:ln w="7620">
            <a:solidFill>
              <a:srgbClr val="313E80"/>
            </a:solidFill>
            <a:prstDash val="solid"/>
          </a:ln>
        </p:spPr>
        <p:txBody>
          <a:bodyPr/>
          <a:lstStyle/>
          <a:p>
            <a:endParaRPr lang="en-US"/>
          </a:p>
        </p:txBody>
      </p:sp>
      <p:sp>
        <p:nvSpPr>
          <p:cNvPr id="37" name="Text 34"/>
          <p:cNvSpPr/>
          <p:nvPr/>
        </p:nvSpPr>
        <p:spPr>
          <a:xfrm>
            <a:off x="5167074" y="6997065"/>
            <a:ext cx="112633" cy="198120"/>
          </a:xfrm>
          <a:prstGeom prst="rect">
            <a:avLst/>
          </a:prstGeom>
          <a:noFill/>
          <a:ln/>
        </p:spPr>
        <p:txBody>
          <a:bodyPr wrap="none" lIns="0" tIns="0" rIns="0" bIns="0" rtlCol="0" anchor="t"/>
          <a:lstStyle/>
          <a:p>
            <a:pPr marL="0" indent="0" algn="ctr">
              <a:lnSpc>
                <a:spcPts val="1550"/>
              </a:lnSpc>
              <a:buNone/>
            </a:pPr>
            <a:r>
              <a:rPr lang="en-US" sz="1550" dirty="0">
                <a:solidFill>
                  <a:srgbClr val="CFD0D8"/>
                </a:solidFill>
                <a:latin typeface="Roboto Medium" pitchFamily="34" charset="0"/>
                <a:ea typeface="Roboto Medium" pitchFamily="34" charset="-122"/>
                <a:cs typeface="Roboto Medium" pitchFamily="34" charset="-120"/>
              </a:rPr>
              <a:t>2</a:t>
            </a:r>
            <a:endParaRPr lang="en-US" sz="1550" dirty="0"/>
          </a:p>
        </p:txBody>
      </p:sp>
      <p:sp>
        <p:nvSpPr>
          <p:cNvPr id="38" name="Text 35"/>
          <p:cNvSpPr/>
          <p:nvPr/>
        </p:nvSpPr>
        <p:spPr>
          <a:xfrm>
            <a:off x="5504021" y="6947654"/>
            <a:ext cx="1650921" cy="206335"/>
          </a:xfrm>
          <a:prstGeom prst="rect">
            <a:avLst/>
          </a:prstGeom>
          <a:noFill/>
          <a:ln/>
        </p:spPr>
        <p:txBody>
          <a:bodyPr wrap="none" lIns="0" tIns="0" rIns="0" bIns="0" rtlCol="0" anchor="t"/>
          <a:lstStyle/>
          <a:p>
            <a:pPr marL="0" indent="0">
              <a:lnSpc>
                <a:spcPts val="1600"/>
              </a:lnSpc>
              <a:buNone/>
            </a:pPr>
            <a:r>
              <a:rPr lang="en-US" sz="1250" dirty="0">
                <a:solidFill>
                  <a:srgbClr val="CFD0D8"/>
                </a:solidFill>
                <a:latin typeface="Roboto Medium" pitchFamily="34" charset="0"/>
                <a:ea typeface="Roboto Medium" pitchFamily="34" charset="-122"/>
                <a:cs typeface="Roboto Medium" pitchFamily="34" charset="-120"/>
              </a:rPr>
              <a:t>Automatic Updates</a:t>
            </a:r>
            <a:endParaRPr lang="en-US" sz="1250" dirty="0"/>
          </a:p>
        </p:txBody>
      </p:sp>
      <p:sp>
        <p:nvSpPr>
          <p:cNvPr id="39" name="Text 36"/>
          <p:cNvSpPr/>
          <p:nvPr/>
        </p:nvSpPr>
        <p:spPr>
          <a:xfrm>
            <a:off x="5504021" y="7233166"/>
            <a:ext cx="4051578" cy="422434"/>
          </a:xfrm>
          <a:prstGeom prst="rect">
            <a:avLst/>
          </a:prstGeom>
          <a:noFill/>
          <a:ln/>
        </p:spPr>
        <p:txBody>
          <a:bodyPr wrap="square" lIns="0" tIns="0" rIns="0" bIns="0" rtlCol="0" anchor="t"/>
          <a:lstStyle/>
          <a:p>
            <a:pPr marL="0" indent="0">
              <a:lnSpc>
                <a:spcPts val="1650"/>
              </a:lnSpc>
              <a:buNone/>
            </a:pPr>
            <a:r>
              <a:rPr lang="en-US" sz="1000" dirty="0">
                <a:solidFill>
                  <a:srgbClr val="CFD0D8"/>
                </a:solidFill>
                <a:latin typeface="Roboto" pitchFamily="34" charset="0"/>
                <a:ea typeface="Roboto" pitchFamily="34" charset="-122"/>
                <a:cs typeface="Roboto" pitchFamily="34" charset="-120"/>
              </a:rPr>
              <a:t>Content from integrated profiles should update automatically if changes are made on the source platforms.</a:t>
            </a:r>
            <a:endParaRPr lang="en-US" sz="1000" dirty="0"/>
          </a:p>
        </p:txBody>
      </p:sp>
      <p:sp>
        <p:nvSpPr>
          <p:cNvPr id="40" name="Shape 37"/>
          <p:cNvSpPr/>
          <p:nvPr/>
        </p:nvSpPr>
        <p:spPr>
          <a:xfrm>
            <a:off x="9687639" y="6947654"/>
            <a:ext cx="297061" cy="297061"/>
          </a:xfrm>
          <a:prstGeom prst="roundRect">
            <a:avLst>
              <a:gd name="adj" fmla="val 18673"/>
            </a:avLst>
          </a:prstGeom>
          <a:solidFill>
            <a:srgbClr val="182567"/>
          </a:solidFill>
          <a:ln w="7620">
            <a:solidFill>
              <a:srgbClr val="313E80"/>
            </a:solidFill>
            <a:prstDash val="solid"/>
          </a:ln>
        </p:spPr>
        <p:txBody>
          <a:bodyPr/>
          <a:lstStyle/>
          <a:p>
            <a:endParaRPr lang="en-US"/>
          </a:p>
        </p:txBody>
      </p:sp>
      <p:sp>
        <p:nvSpPr>
          <p:cNvPr id="41" name="Text 38"/>
          <p:cNvSpPr/>
          <p:nvPr/>
        </p:nvSpPr>
        <p:spPr>
          <a:xfrm>
            <a:off x="9779794" y="6997065"/>
            <a:ext cx="112633" cy="198120"/>
          </a:xfrm>
          <a:prstGeom prst="rect">
            <a:avLst/>
          </a:prstGeom>
          <a:noFill/>
          <a:ln/>
        </p:spPr>
        <p:txBody>
          <a:bodyPr wrap="none" lIns="0" tIns="0" rIns="0" bIns="0" rtlCol="0" anchor="t"/>
          <a:lstStyle/>
          <a:p>
            <a:pPr marL="0" indent="0" algn="ctr">
              <a:lnSpc>
                <a:spcPts val="1550"/>
              </a:lnSpc>
              <a:buNone/>
            </a:pPr>
            <a:r>
              <a:rPr lang="en-US" sz="1550" dirty="0">
                <a:solidFill>
                  <a:srgbClr val="CFD0D8"/>
                </a:solidFill>
                <a:latin typeface="Roboto Medium" pitchFamily="34" charset="0"/>
                <a:ea typeface="Roboto Medium" pitchFamily="34" charset="-122"/>
                <a:cs typeface="Roboto Medium" pitchFamily="34" charset="-120"/>
              </a:rPr>
              <a:t>3</a:t>
            </a:r>
            <a:endParaRPr lang="en-US" sz="1550" dirty="0"/>
          </a:p>
        </p:txBody>
      </p:sp>
      <p:sp>
        <p:nvSpPr>
          <p:cNvPr id="42" name="Text 39"/>
          <p:cNvSpPr/>
          <p:nvPr/>
        </p:nvSpPr>
        <p:spPr>
          <a:xfrm>
            <a:off x="10116741" y="6947654"/>
            <a:ext cx="1650921" cy="206335"/>
          </a:xfrm>
          <a:prstGeom prst="rect">
            <a:avLst/>
          </a:prstGeom>
          <a:noFill/>
          <a:ln/>
        </p:spPr>
        <p:txBody>
          <a:bodyPr wrap="none" lIns="0" tIns="0" rIns="0" bIns="0" rtlCol="0" anchor="t"/>
          <a:lstStyle/>
          <a:p>
            <a:pPr marL="0" indent="0">
              <a:lnSpc>
                <a:spcPts val="1600"/>
              </a:lnSpc>
              <a:buNone/>
            </a:pPr>
            <a:r>
              <a:rPr lang="en-US" sz="1250" dirty="0">
                <a:solidFill>
                  <a:srgbClr val="CFD0D8"/>
                </a:solidFill>
                <a:latin typeface="Roboto Medium" pitchFamily="34" charset="0"/>
                <a:ea typeface="Roboto Medium" pitchFamily="34" charset="-122"/>
                <a:cs typeface="Roboto Medium" pitchFamily="34" charset="-120"/>
              </a:rPr>
              <a:t>Data Security</a:t>
            </a:r>
            <a:endParaRPr lang="en-US" sz="1250" dirty="0"/>
          </a:p>
        </p:txBody>
      </p:sp>
      <p:sp>
        <p:nvSpPr>
          <p:cNvPr id="43" name="Text 40"/>
          <p:cNvSpPr/>
          <p:nvPr/>
        </p:nvSpPr>
        <p:spPr>
          <a:xfrm>
            <a:off x="10116741" y="7233166"/>
            <a:ext cx="4051578" cy="422434"/>
          </a:xfrm>
          <a:prstGeom prst="rect">
            <a:avLst/>
          </a:prstGeom>
          <a:noFill/>
          <a:ln/>
        </p:spPr>
        <p:txBody>
          <a:bodyPr wrap="square" lIns="0" tIns="0" rIns="0" bIns="0" rtlCol="0" anchor="t"/>
          <a:lstStyle/>
          <a:p>
            <a:pPr marL="0" indent="0">
              <a:lnSpc>
                <a:spcPts val="1650"/>
              </a:lnSpc>
              <a:buNone/>
            </a:pPr>
            <a:r>
              <a:rPr lang="en-US" sz="1000" dirty="0">
                <a:solidFill>
                  <a:srgbClr val="CFD0D8"/>
                </a:solidFill>
                <a:latin typeface="Roboto" pitchFamily="34" charset="0"/>
                <a:ea typeface="Roboto" pitchFamily="34" charset="-122"/>
                <a:cs typeface="Roboto" pitchFamily="34" charset="-120"/>
              </a:rPr>
              <a:t>Sensitive user data, including academic profile links, should be encrypted and protected against breaches.</a:t>
            </a:r>
            <a:endParaRPr lang="en-US" sz="1000" dirty="0"/>
          </a:p>
        </p:txBody>
      </p:sp>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A285F17F-01AF-A84F-3025-316FEF43AA3A}"/>
                  </a:ext>
                </a:extLst>
              </p14:cNvPr>
              <p14:cNvContentPartPr/>
              <p14:nvPr/>
            </p14:nvContentPartPr>
            <p14:xfrm>
              <a:off x="12894197" y="7731784"/>
              <a:ext cx="1598400" cy="185400"/>
            </p14:xfrm>
          </p:contentPart>
        </mc:Choice>
        <mc:Fallback xmlns="">
          <p:pic>
            <p:nvPicPr>
              <p:cNvPr id="45" name="Ink 44">
                <a:extLst>
                  <a:ext uri="{FF2B5EF4-FFF2-40B4-BE49-F238E27FC236}">
                    <a16:creationId xmlns:a16="http://schemas.microsoft.com/office/drawing/2014/main" id="{A285F17F-01AF-A84F-3025-316FEF43AA3A}"/>
                  </a:ext>
                </a:extLst>
              </p:cNvPr>
              <p:cNvPicPr/>
              <p:nvPr/>
            </p:nvPicPr>
            <p:blipFill>
              <a:blip r:embed="rId5"/>
              <a:stretch>
                <a:fillRect/>
              </a:stretch>
            </p:blipFill>
            <p:spPr>
              <a:xfrm>
                <a:off x="12831197" y="7669144"/>
                <a:ext cx="17240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A04A3F21-7755-2B72-0564-C57949658FE9}"/>
                  </a:ext>
                </a:extLst>
              </p14:cNvPr>
              <p14:cNvContentPartPr/>
              <p14:nvPr/>
            </p14:nvContentPartPr>
            <p14:xfrm>
              <a:off x="12985637" y="7858864"/>
              <a:ext cx="1496160" cy="199440"/>
            </p14:xfrm>
          </p:contentPart>
        </mc:Choice>
        <mc:Fallback xmlns="">
          <p:pic>
            <p:nvPicPr>
              <p:cNvPr id="46" name="Ink 45">
                <a:extLst>
                  <a:ext uri="{FF2B5EF4-FFF2-40B4-BE49-F238E27FC236}">
                    <a16:creationId xmlns:a16="http://schemas.microsoft.com/office/drawing/2014/main" id="{A04A3F21-7755-2B72-0564-C57949658FE9}"/>
                  </a:ext>
                </a:extLst>
              </p:cNvPr>
              <p:cNvPicPr/>
              <p:nvPr/>
            </p:nvPicPr>
            <p:blipFill>
              <a:blip r:embed="rId7"/>
              <a:stretch>
                <a:fillRect/>
              </a:stretch>
            </p:blipFill>
            <p:spPr>
              <a:xfrm>
                <a:off x="12922997" y="7796224"/>
                <a:ext cx="16218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a:extLst>
                  <a:ext uri="{FF2B5EF4-FFF2-40B4-BE49-F238E27FC236}">
                    <a16:creationId xmlns:a16="http://schemas.microsoft.com/office/drawing/2014/main" id="{BBEB8D5A-C4A9-ADE1-3017-63BFE655F485}"/>
                  </a:ext>
                </a:extLst>
              </p14:cNvPr>
              <p14:cNvContentPartPr/>
              <p14:nvPr/>
            </p14:nvContentPartPr>
            <p14:xfrm>
              <a:off x="12893477" y="7893784"/>
              <a:ext cx="577800" cy="231480"/>
            </p14:xfrm>
          </p:contentPart>
        </mc:Choice>
        <mc:Fallback xmlns="">
          <p:pic>
            <p:nvPicPr>
              <p:cNvPr id="49" name="Ink 48">
                <a:extLst>
                  <a:ext uri="{FF2B5EF4-FFF2-40B4-BE49-F238E27FC236}">
                    <a16:creationId xmlns:a16="http://schemas.microsoft.com/office/drawing/2014/main" id="{BBEB8D5A-C4A9-ADE1-3017-63BFE655F485}"/>
                  </a:ext>
                </a:extLst>
              </p:cNvPr>
              <p:cNvPicPr/>
              <p:nvPr/>
            </p:nvPicPr>
            <p:blipFill>
              <a:blip r:embed="rId9"/>
              <a:stretch>
                <a:fillRect/>
              </a:stretch>
            </p:blipFill>
            <p:spPr>
              <a:xfrm>
                <a:off x="12830477" y="7831144"/>
                <a:ext cx="703440" cy="357120"/>
              </a:xfrm>
              <a:prstGeom prst="rect">
                <a:avLst/>
              </a:prstGeom>
            </p:spPr>
          </p:pic>
        </mc:Fallback>
      </mc:AlternateContent>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par>
                                <p:cTn id="116" presetID="10" presetClass="entr" presetSubtype="0" fill="hold" nodeType="withEffect">
                                  <p:stCondLst>
                                    <p:cond delay="0"/>
                                  </p:stCondLst>
                                  <p:childTnLst>
                                    <p:set>
                                      <p:cBhvr>
                                        <p:cTn id="117" dur="1" fill="hold">
                                          <p:stCondLst>
                                            <p:cond delay="0"/>
                                          </p:stCondLst>
                                        </p:cTn>
                                        <p:tgtEl>
                                          <p:spTgt spid="43">
                                            <p:txEl>
                                              <p:pRg st="0" end="0"/>
                                            </p:txEl>
                                          </p:spTgt>
                                        </p:tgtEl>
                                        <p:attrNameLst>
                                          <p:attrName>style.visibility</p:attrName>
                                        </p:attrNameLst>
                                      </p:cBhvr>
                                      <p:to>
                                        <p:strVal val="visible"/>
                                      </p:to>
                                    </p:set>
                                    <p:animEffect transition="in" filter="fade">
                                      <p:cBhvr>
                                        <p:cTn id="118"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3901" y="736878"/>
            <a:ext cx="5355550" cy="655201"/>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Roboto Medium" pitchFamily="34" charset="0"/>
                <a:ea typeface="Roboto Medium" pitchFamily="34" charset="-122"/>
                <a:cs typeface="Roboto Medium" pitchFamily="34" charset="-120"/>
              </a:rPr>
              <a:t>Customization Options</a:t>
            </a:r>
            <a:endParaRPr lang="en-US" sz="4100" dirty="0"/>
          </a:p>
        </p:txBody>
      </p:sp>
      <p:sp>
        <p:nvSpPr>
          <p:cNvPr id="3" name="Shape 1"/>
          <p:cNvSpPr/>
          <p:nvPr/>
        </p:nvSpPr>
        <p:spPr>
          <a:xfrm>
            <a:off x="733901" y="2047280"/>
            <a:ext cx="471726" cy="471726"/>
          </a:xfrm>
          <a:prstGeom prst="roundRect">
            <a:avLst>
              <a:gd name="adj" fmla="val 18670"/>
            </a:avLst>
          </a:prstGeom>
          <a:solidFill>
            <a:srgbClr val="182567"/>
          </a:solidFill>
          <a:ln w="7620">
            <a:solidFill>
              <a:srgbClr val="313E80"/>
            </a:solidFill>
            <a:prstDash val="solid"/>
          </a:ln>
        </p:spPr>
        <p:txBody>
          <a:bodyPr/>
          <a:lstStyle/>
          <a:p>
            <a:endParaRPr lang="en-US"/>
          </a:p>
        </p:txBody>
      </p:sp>
      <p:sp>
        <p:nvSpPr>
          <p:cNvPr id="4" name="Text 2"/>
          <p:cNvSpPr/>
          <p:nvPr/>
        </p:nvSpPr>
        <p:spPr>
          <a:xfrm>
            <a:off x="880348" y="2125861"/>
            <a:ext cx="178832" cy="314563"/>
          </a:xfrm>
          <a:prstGeom prst="rect">
            <a:avLst/>
          </a:prstGeom>
          <a:noFill/>
          <a:ln/>
        </p:spPr>
        <p:txBody>
          <a:bodyPr wrap="none" lIns="0" tIns="0" rIns="0" bIns="0" rtlCol="0" anchor="t"/>
          <a:lstStyle/>
          <a:p>
            <a:pPr marL="0" indent="0" algn="ctr">
              <a:lnSpc>
                <a:spcPts val="2450"/>
              </a:lnSpc>
              <a:buNone/>
            </a:pPr>
            <a:r>
              <a:rPr lang="en-US" sz="2450" dirty="0">
                <a:solidFill>
                  <a:srgbClr val="CFD0D8"/>
                </a:solidFill>
                <a:latin typeface="Roboto Medium" pitchFamily="34" charset="0"/>
                <a:ea typeface="Roboto Medium" pitchFamily="34" charset="-122"/>
                <a:cs typeface="Roboto Medium" pitchFamily="34" charset="-120"/>
              </a:rPr>
              <a:t>1</a:t>
            </a:r>
            <a:endParaRPr lang="en-US" sz="2450" dirty="0"/>
          </a:p>
        </p:txBody>
      </p:sp>
      <p:sp>
        <p:nvSpPr>
          <p:cNvPr id="5" name="Text 3"/>
          <p:cNvSpPr/>
          <p:nvPr/>
        </p:nvSpPr>
        <p:spPr>
          <a:xfrm>
            <a:off x="1415296" y="2047280"/>
            <a:ext cx="2621161" cy="327660"/>
          </a:xfrm>
          <a:prstGeom prst="rect">
            <a:avLst/>
          </a:prstGeom>
          <a:noFill/>
          <a:ln/>
        </p:spPr>
        <p:txBody>
          <a:bodyPr wrap="none" lIns="0" tIns="0" rIns="0" bIns="0" rtlCol="0" anchor="t"/>
          <a:lstStyle/>
          <a:p>
            <a:pPr marL="0" indent="0">
              <a:lnSpc>
                <a:spcPts val="2550"/>
              </a:lnSpc>
              <a:buNone/>
            </a:pPr>
            <a:r>
              <a:rPr lang="en-US" sz="2050" dirty="0">
                <a:solidFill>
                  <a:srgbClr val="CFD0D8"/>
                </a:solidFill>
                <a:latin typeface="Roboto Medium" pitchFamily="34" charset="0"/>
                <a:ea typeface="Roboto Medium" pitchFamily="34" charset="-122"/>
                <a:cs typeface="Roboto Medium" pitchFamily="34" charset="-120"/>
              </a:rPr>
              <a:t>Theme Selection</a:t>
            </a:r>
            <a:endParaRPr lang="en-US" sz="2050" dirty="0"/>
          </a:p>
        </p:txBody>
      </p:sp>
      <p:sp>
        <p:nvSpPr>
          <p:cNvPr id="6" name="Text 4"/>
          <p:cNvSpPr/>
          <p:nvPr/>
        </p:nvSpPr>
        <p:spPr>
          <a:xfrm>
            <a:off x="1415296" y="2500670"/>
            <a:ext cx="3566398" cy="1006197"/>
          </a:xfrm>
          <a:prstGeom prst="rect">
            <a:avLst/>
          </a:prstGeom>
          <a:noFill/>
          <a:ln/>
        </p:spPr>
        <p:txBody>
          <a:bodyPr wrap="square" lIns="0" tIns="0" rIns="0" bIns="0" rtlCol="0" anchor="t"/>
          <a:lstStyle/>
          <a:p>
            <a:pPr marL="0" indent="0">
              <a:lnSpc>
                <a:spcPts val="2600"/>
              </a:lnSpc>
              <a:buNone/>
            </a:pPr>
            <a:r>
              <a:rPr lang="en-US" sz="1650" dirty="0">
                <a:solidFill>
                  <a:srgbClr val="CFD0D8"/>
                </a:solidFill>
                <a:latin typeface="Roboto" pitchFamily="34" charset="0"/>
                <a:ea typeface="Roboto" pitchFamily="34" charset="-122"/>
                <a:cs typeface="Roboto" pitchFamily="34" charset="-120"/>
              </a:rPr>
              <a:t>Users should be able to select from a set of themes specifically designed for the needs of academics.</a:t>
            </a:r>
            <a:endParaRPr lang="en-US" sz="1650" dirty="0"/>
          </a:p>
        </p:txBody>
      </p:sp>
      <p:sp>
        <p:nvSpPr>
          <p:cNvPr id="7" name="Shape 5"/>
          <p:cNvSpPr/>
          <p:nvPr/>
        </p:nvSpPr>
        <p:spPr>
          <a:xfrm>
            <a:off x="5191363" y="2047280"/>
            <a:ext cx="471726" cy="471726"/>
          </a:xfrm>
          <a:prstGeom prst="roundRect">
            <a:avLst>
              <a:gd name="adj" fmla="val 18670"/>
            </a:avLst>
          </a:prstGeom>
          <a:solidFill>
            <a:srgbClr val="182567"/>
          </a:solidFill>
          <a:ln w="7620">
            <a:solidFill>
              <a:srgbClr val="313E80"/>
            </a:solidFill>
            <a:prstDash val="solid"/>
          </a:ln>
        </p:spPr>
        <p:txBody>
          <a:bodyPr/>
          <a:lstStyle/>
          <a:p>
            <a:endParaRPr lang="en-US"/>
          </a:p>
        </p:txBody>
      </p:sp>
      <p:sp>
        <p:nvSpPr>
          <p:cNvPr id="8" name="Text 6"/>
          <p:cNvSpPr/>
          <p:nvPr/>
        </p:nvSpPr>
        <p:spPr>
          <a:xfrm>
            <a:off x="5337810" y="2125861"/>
            <a:ext cx="178832" cy="314563"/>
          </a:xfrm>
          <a:prstGeom prst="rect">
            <a:avLst/>
          </a:prstGeom>
          <a:noFill/>
          <a:ln/>
        </p:spPr>
        <p:txBody>
          <a:bodyPr wrap="none" lIns="0" tIns="0" rIns="0" bIns="0" rtlCol="0" anchor="t"/>
          <a:lstStyle/>
          <a:p>
            <a:pPr marL="0" indent="0" algn="ctr">
              <a:lnSpc>
                <a:spcPts val="2450"/>
              </a:lnSpc>
              <a:buNone/>
            </a:pPr>
            <a:r>
              <a:rPr lang="en-US" sz="2450" dirty="0">
                <a:solidFill>
                  <a:srgbClr val="CFD0D8"/>
                </a:solidFill>
                <a:latin typeface="Roboto Medium" pitchFamily="34" charset="0"/>
                <a:ea typeface="Roboto Medium" pitchFamily="34" charset="-122"/>
                <a:cs typeface="Roboto Medium" pitchFamily="34" charset="-120"/>
              </a:rPr>
              <a:t>2</a:t>
            </a:r>
            <a:endParaRPr lang="en-US" sz="2450" dirty="0"/>
          </a:p>
        </p:txBody>
      </p:sp>
      <p:sp>
        <p:nvSpPr>
          <p:cNvPr id="9" name="Text 7"/>
          <p:cNvSpPr/>
          <p:nvPr/>
        </p:nvSpPr>
        <p:spPr>
          <a:xfrm>
            <a:off x="5872758" y="2047280"/>
            <a:ext cx="2621161" cy="327660"/>
          </a:xfrm>
          <a:prstGeom prst="rect">
            <a:avLst/>
          </a:prstGeom>
          <a:noFill/>
          <a:ln/>
        </p:spPr>
        <p:txBody>
          <a:bodyPr wrap="none" lIns="0" tIns="0" rIns="0" bIns="0" rtlCol="0" anchor="t"/>
          <a:lstStyle/>
          <a:p>
            <a:pPr marL="0" indent="0">
              <a:lnSpc>
                <a:spcPts val="2550"/>
              </a:lnSpc>
              <a:buNone/>
            </a:pPr>
            <a:r>
              <a:rPr lang="en-US" sz="2050" dirty="0">
                <a:solidFill>
                  <a:srgbClr val="CFD0D8"/>
                </a:solidFill>
                <a:latin typeface="Roboto Medium" pitchFamily="34" charset="0"/>
                <a:ea typeface="Roboto Medium" pitchFamily="34" charset="-122"/>
                <a:cs typeface="Roboto Medium" pitchFamily="34" charset="-120"/>
              </a:rPr>
              <a:t>Theme Customization</a:t>
            </a:r>
            <a:endParaRPr lang="en-US" sz="2050" dirty="0"/>
          </a:p>
        </p:txBody>
      </p:sp>
      <p:sp>
        <p:nvSpPr>
          <p:cNvPr id="10" name="Text 8"/>
          <p:cNvSpPr/>
          <p:nvPr/>
        </p:nvSpPr>
        <p:spPr>
          <a:xfrm>
            <a:off x="5872758" y="2500670"/>
            <a:ext cx="3566398" cy="1006197"/>
          </a:xfrm>
          <a:prstGeom prst="rect">
            <a:avLst/>
          </a:prstGeom>
          <a:noFill/>
          <a:ln/>
        </p:spPr>
        <p:txBody>
          <a:bodyPr wrap="square" lIns="0" tIns="0" rIns="0" bIns="0" rtlCol="0" anchor="t"/>
          <a:lstStyle/>
          <a:p>
            <a:pPr marL="0" indent="0">
              <a:lnSpc>
                <a:spcPts val="2600"/>
              </a:lnSpc>
              <a:buNone/>
            </a:pPr>
            <a:r>
              <a:rPr lang="en-US" sz="1650" dirty="0">
                <a:solidFill>
                  <a:srgbClr val="CFD0D8"/>
                </a:solidFill>
                <a:latin typeface="Roboto" pitchFamily="34" charset="0"/>
                <a:ea typeface="Roboto" pitchFamily="34" charset="-122"/>
                <a:cs typeface="Roboto" pitchFamily="34" charset="-120"/>
              </a:rPr>
              <a:t>Users should be able to customize themes with their favorite colors and fonts.</a:t>
            </a:r>
            <a:endParaRPr lang="en-US" sz="1650" dirty="0"/>
          </a:p>
        </p:txBody>
      </p:sp>
      <p:sp>
        <p:nvSpPr>
          <p:cNvPr id="11" name="Shape 9"/>
          <p:cNvSpPr/>
          <p:nvPr/>
        </p:nvSpPr>
        <p:spPr>
          <a:xfrm>
            <a:off x="9648825" y="2047280"/>
            <a:ext cx="471726" cy="471726"/>
          </a:xfrm>
          <a:prstGeom prst="roundRect">
            <a:avLst>
              <a:gd name="adj" fmla="val 18670"/>
            </a:avLst>
          </a:prstGeom>
          <a:solidFill>
            <a:srgbClr val="182567"/>
          </a:solidFill>
          <a:ln w="7620">
            <a:solidFill>
              <a:srgbClr val="313E80"/>
            </a:solidFill>
            <a:prstDash val="solid"/>
          </a:ln>
        </p:spPr>
        <p:txBody>
          <a:bodyPr/>
          <a:lstStyle/>
          <a:p>
            <a:endParaRPr lang="en-US"/>
          </a:p>
        </p:txBody>
      </p:sp>
      <p:sp>
        <p:nvSpPr>
          <p:cNvPr id="12" name="Text 10"/>
          <p:cNvSpPr/>
          <p:nvPr/>
        </p:nvSpPr>
        <p:spPr>
          <a:xfrm>
            <a:off x="9795272" y="2125861"/>
            <a:ext cx="178832" cy="314563"/>
          </a:xfrm>
          <a:prstGeom prst="rect">
            <a:avLst/>
          </a:prstGeom>
          <a:noFill/>
          <a:ln/>
        </p:spPr>
        <p:txBody>
          <a:bodyPr wrap="none" lIns="0" tIns="0" rIns="0" bIns="0" rtlCol="0" anchor="t"/>
          <a:lstStyle/>
          <a:p>
            <a:pPr marL="0" indent="0" algn="ctr">
              <a:lnSpc>
                <a:spcPts val="2450"/>
              </a:lnSpc>
              <a:buNone/>
            </a:pPr>
            <a:r>
              <a:rPr lang="en-US" sz="2450" dirty="0">
                <a:solidFill>
                  <a:srgbClr val="CFD0D8"/>
                </a:solidFill>
                <a:latin typeface="Roboto Medium" pitchFamily="34" charset="0"/>
                <a:ea typeface="Roboto Medium" pitchFamily="34" charset="-122"/>
                <a:cs typeface="Roboto Medium" pitchFamily="34" charset="-120"/>
              </a:rPr>
              <a:t>3</a:t>
            </a:r>
            <a:endParaRPr lang="en-US" sz="2450" dirty="0"/>
          </a:p>
        </p:txBody>
      </p:sp>
      <p:sp>
        <p:nvSpPr>
          <p:cNvPr id="13" name="Text 11"/>
          <p:cNvSpPr/>
          <p:nvPr/>
        </p:nvSpPr>
        <p:spPr>
          <a:xfrm>
            <a:off x="10330220" y="2047280"/>
            <a:ext cx="2621161" cy="327660"/>
          </a:xfrm>
          <a:prstGeom prst="rect">
            <a:avLst/>
          </a:prstGeom>
          <a:noFill/>
          <a:ln/>
        </p:spPr>
        <p:txBody>
          <a:bodyPr wrap="none" lIns="0" tIns="0" rIns="0" bIns="0" rtlCol="0" anchor="t"/>
          <a:lstStyle/>
          <a:p>
            <a:pPr marL="0" indent="0">
              <a:lnSpc>
                <a:spcPts val="2550"/>
              </a:lnSpc>
              <a:buNone/>
            </a:pPr>
            <a:r>
              <a:rPr lang="en-US" sz="2050" dirty="0">
                <a:solidFill>
                  <a:srgbClr val="CFD0D8"/>
                </a:solidFill>
                <a:latin typeface="Roboto Medium" pitchFamily="34" charset="0"/>
                <a:ea typeface="Roboto Medium" pitchFamily="34" charset="-122"/>
                <a:cs typeface="Roboto Medium" pitchFamily="34" charset="-120"/>
              </a:rPr>
              <a:t>Visual Enhancements</a:t>
            </a:r>
            <a:endParaRPr lang="en-US" sz="2050" dirty="0"/>
          </a:p>
        </p:txBody>
      </p:sp>
      <p:sp>
        <p:nvSpPr>
          <p:cNvPr id="14" name="Text 12"/>
          <p:cNvSpPr/>
          <p:nvPr/>
        </p:nvSpPr>
        <p:spPr>
          <a:xfrm>
            <a:off x="10330220" y="2500670"/>
            <a:ext cx="3566398" cy="1006197"/>
          </a:xfrm>
          <a:prstGeom prst="rect">
            <a:avLst/>
          </a:prstGeom>
          <a:noFill/>
          <a:ln/>
        </p:spPr>
        <p:txBody>
          <a:bodyPr wrap="square" lIns="0" tIns="0" rIns="0" bIns="0" rtlCol="0" anchor="t"/>
          <a:lstStyle/>
          <a:p>
            <a:pPr marL="0" indent="0">
              <a:lnSpc>
                <a:spcPts val="2600"/>
              </a:lnSpc>
              <a:buNone/>
            </a:pPr>
            <a:r>
              <a:rPr lang="en-US" sz="1650" dirty="0">
                <a:solidFill>
                  <a:srgbClr val="CFD0D8"/>
                </a:solidFill>
                <a:latin typeface="Roboto" pitchFamily="34" charset="0"/>
                <a:ea typeface="Roboto" pitchFamily="34" charset="-122"/>
                <a:cs typeface="Roboto" pitchFamily="34" charset="-120"/>
              </a:rPr>
              <a:t>Users should be able to add banners and images to make their pages visually appealing.</a:t>
            </a:r>
            <a:endParaRPr lang="en-US" sz="1650" dirty="0"/>
          </a:p>
        </p:txBody>
      </p:sp>
      <p:sp>
        <p:nvSpPr>
          <p:cNvPr id="15" name="Text 13"/>
          <p:cNvSpPr/>
          <p:nvPr/>
        </p:nvSpPr>
        <p:spPr>
          <a:xfrm>
            <a:off x="733901" y="3821311"/>
            <a:ext cx="5242322" cy="655201"/>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Roboto Medium" pitchFamily="34" charset="0"/>
                <a:ea typeface="Roboto Medium" pitchFamily="34" charset="-122"/>
                <a:cs typeface="Roboto Medium" pitchFamily="34" charset="-120"/>
              </a:rPr>
              <a:t>Content Management</a:t>
            </a:r>
            <a:endParaRPr lang="en-US" sz="4100" dirty="0"/>
          </a:p>
        </p:txBody>
      </p:sp>
      <p:sp>
        <p:nvSpPr>
          <p:cNvPr id="16" name="Shape 14"/>
          <p:cNvSpPr/>
          <p:nvPr/>
        </p:nvSpPr>
        <p:spPr>
          <a:xfrm>
            <a:off x="733901" y="5026819"/>
            <a:ext cx="471726" cy="471726"/>
          </a:xfrm>
          <a:prstGeom prst="roundRect">
            <a:avLst>
              <a:gd name="adj" fmla="val 18670"/>
            </a:avLst>
          </a:prstGeom>
          <a:solidFill>
            <a:srgbClr val="182567"/>
          </a:solidFill>
          <a:ln w="7620">
            <a:solidFill>
              <a:srgbClr val="313E80"/>
            </a:solidFill>
            <a:prstDash val="solid"/>
          </a:ln>
        </p:spPr>
        <p:txBody>
          <a:bodyPr/>
          <a:lstStyle/>
          <a:p>
            <a:endParaRPr lang="en-US"/>
          </a:p>
        </p:txBody>
      </p:sp>
      <p:sp>
        <p:nvSpPr>
          <p:cNvPr id="17" name="Text 15"/>
          <p:cNvSpPr/>
          <p:nvPr/>
        </p:nvSpPr>
        <p:spPr>
          <a:xfrm>
            <a:off x="880348" y="5105400"/>
            <a:ext cx="178832" cy="314563"/>
          </a:xfrm>
          <a:prstGeom prst="rect">
            <a:avLst/>
          </a:prstGeom>
          <a:noFill/>
          <a:ln/>
        </p:spPr>
        <p:txBody>
          <a:bodyPr wrap="none" lIns="0" tIns="0" rIns="0" bIns="0" rtlCol="0" anchor="t"/>
          <a:lstStyle/>
          <a:p>
            <a:pPr marL="0" indent="0" algn="ctr">
              <a:lnSpc>
                <a:spcPts val="2450"/>
              </a:lnSpc>
              <a:buNone/>
            </a:pPr>
            <a:r>
              <a:rPr lang="en-US" sz="2450" dirty="0">
                <a:solidFill>
                  <a:srgbClr val="CFD0D8"/>
                </a:solidFill>
                <a:latin typeface="Roboto Medium" pitchFamily="34" charset="0"/>
                <a:ea typeface="Roboto Medium" pitchFamily="34" charset="-122"/>
                <a:cs typeface="Roboto Medium" pitchFamily="34" charset="-120"/>
              </a:rPr>
              <a:t>1</a:t>
            </a:r>
            <a:endParaRPr lang="en-US" sz="2450" dirty="0"/>
          </a:p>
        </p:txBody>
      </p:sp>
      <p:sp>
        <p:nvSpPr>
          <p:cNvPr id="18" name="Text 16"/>
          <p:cNvSpPr/>
          <p:nvPr/>
        </p:nvSpPr>
        <p:spPr>
          <a:xfrm>
            <a:off x="1415296" y="5026819"/>
            <a:ext cx="2621161" cy="327660"/>
          </a:xfrm>
          <a:prstGeom prst="rect">
            <a:avLst/>
          </a:prstGeom>
          <a:noFill/>
          <a:ln/>
        </p:spPr>
        <p:txBody>
          <a:bodyPr wrap="none" lIns="0" tIns="0" rIns="0" bIns="0" rtlCol="0" anchor="t"/>
          <a:lstStyle/>
          <a:p>
            <a:pPr marL="0" indent="0">
              <a:lnSpc>
                <a:spcPts val="2550"/>
              </a:lnSpc>
              <a:buNone/>
            </a:pPr>
            <a:r>
              <a:rPr lang="en-US" sz="2050" dirty="0">
                <a:solidFill>
                  <a:srgbClr val="CFD0D8"/>
                </a:solidFill>
                <a:latin typeface="Roboto Medium" pitchFamily="34" charset="0"/>
                <a:ea typeface="Roboto Medium" pitchFamily="34" charset="-122"/>
                <a:cs typeface="Roboto Medium" pitchFamily="34" charset="-120"/>
              </a:rPr>
              <a:t>Content Types</a:t>
            </a:r>
            <a:endParaRPr lang="en-US" sz="2050" dirty="0"/>
          </a:p>
        </p:txBody>
      </p:sp>
      <p:sp>
        <p:nvSpPr>
          <p:cNvPr id="19" name="Text 17"/>
          <p:cNvSpPr/>
          <p:nvPr/>
        </p:nvSpPr>
        <p:spPr>
          <a:xfrm>
            <a:off x="1415296" y="5480209"/>
            <a:ext cx="3566398" cy="2012394"/>
          </a:xfrm>
          <a:prstGeom prst="rect">
            <a:avLst/>
          </a:prstGeom>
          <a:noFill/>
          <a:ln/>
        </p:spPr>
        <p:txBody>
          <a:bodyPr wrap="square" lIns="0" tIns="0" rIns="0" bIns="0" rtlCol="0" anchor="t"/>
          <a:lstStyle/>
          <a:p>
            <a:pPr marL="0" indent="0">
              <a:lnSpc>
                <a:spcPts val="2600"/>
              </a:lnSpc>
              <a:buNone/>
            </a:pPr>
            <a:r>
              <a:rPr lang="en-US" sz="1650" dirty="0">
                <a:solidFill>
                  <a:srgbClr val="CFD0D8"/>
                </a:solidFill>
                <a:latin typeface="Roboto" pitchFamily="34" charset="0"/>
                <a:ea typeface="Roboto" pitchFamily="34" charset="-122"/>
                <a:cs typeface="Roboto" pitchFamily="34" charset="-120"/>
              </a:rPr>
              <a:t>The platform should support the creation and maintenance of different types of academic content, including publications, projects, people, courses, news, custom pages, contact info, CV, and social links.</a:t>
            </a:r>
            <a:endParaRPr lang="en-US" sz="1650" dirty="0"/>
          </a:p>
        </p:txBody>
      </p:sp>
      <p:sp>
        <p:nvSpPr>
          <p:cNvPr id="20" name="Shape 18"/>
          <p:cNvSpPr/>
          <p:nvPr/>
        </p:nvSpPr>
        <p:spPr>
          <a:xfrm>
            <a:off x="5191363" y="5026819"/>
            <a:ext cx="471726" cy="471726"/>
          </a:xfrm>
          <a:prstGeom prst="roundRect">
            <a:avLst>
              <a:gd name="adj" fmla="val 18670"/>
            </a:avLst>
          </a:prstGeom>
          <a:solidFill>
            <a:srgbClr val="182567"/>
          </a:solidFill>
          <a:ln w="7620">
            <a:solidFill>
              <a:srgbClr val="313E80"/>
            </a:solidFill>
            <a:prstDash val="solid"/>
          </a:ln>
        </p:spPr>
        <p:txBody>
          <a:bodyPr/>
          <a:lstStyle/>
          <a:p>
            <a:endParaRPr lang="en-US"/>
          </a:p>
        </p:txBody>
      </p:sp>
      <p:sp>
        <p:nvSpPr>
          <p:cNvPr id="21" name="Text 19"/>
          <p:cNvSpPr/>
          <p:nvPr/>
        </p:nvSpPr>
        <p:spPr>
          <a:xfrm>
            <a:off x="5337810" y="5105400"/>
            <a:ext cx="178832" cy="314563"/>
          </a:xfrm>
          <a:prstGeom prst="rect">
            <a:avLst/>
          </a:prstGeom>
          <a:noFill/>
          <a:ln/>
        </p:spPr>
        <p:txBody>
          <a:bodyPr wrap="none" lIns="0" tIns="0" rIns="0" bIns="0" rtlCol="0" anchor="t"/>
          <a:lstStyle/>
          <a:p>
            <a:pPr marL="0" indent="0" algn="ctr">
              <a:lnSpc>
                <a:spcPts val="2450"/>
              </a:lnSpc>
              <a:buNone/>
            </a:pPr>
            <a:r>
              <a:rPr lang="en-US" sz="2450" dirty="0">
                <a:solidFill>
                  <a:srgbClr val="CFD0D8"/>
                </a:solidFill>
                <a:latin typeface="Roboto Medium" pitchFamily="34" charset="0"/>
                <a:ea typeface="Roboto Medium" pitchFamily="34" charset="-122"/>
                <a:cs typeface="Roboto Medium" pitchFamily="34" charset="-120"/>
              </a:rPr>
              <a:t>2</a:t>
            </a:r>
            <a:endParaRPr lang="en-US" sz="2450" dirty="0"/>
          </a:p>
        </p:txBody>
      </p:sp>
      <p:sp>
        <p:nvSpPr>
          <p:cNvPr id="22" name="Text 20"/>
          <p:cNvSpPr/>
          <p:nvPr/>
        </p:nvSpPr>
        <p:spPr>
          <a:xfrm>
            <a:off x="5872758" y="5026819"/>
            <a:ext cx="2621161" cy="327660"/>
          </a:xfrm>
          <a:prstGeom prst="rect">
            <a:avLst/>
          </a:prstGeom>
          <a:noFill/>
          <a:ln/>
        </p:spPr>
        <p:txBody>
          <a:bodyPr wrap="none" lIns="0" tIns="0" rIns="0" bIns="0" rtlCol="0" anchor="t"/>
          <a:lstStyle/>
          <a:p>
            <a:pPr marL="0" indent="0">
              <a:lnSpc>
                <a:spcPts val="2550"/>
              </a:lnSpc>
              <a:buNone/>
            </a:pPr>
            <a:r>
              <a:rPr lang="en-US" sz="2050" dirty="0">
                <a:solidFill>
                  <a:srgbClr val="CFD0D8"/>
                </a:solidFill>
                <a:latin typeface="Roboto Medium" pitchFamily="34" charset="0"/>
                <a:ea typeface="Roboto Medium" pitchFamily="34" charset="-122"/>
                <a:cs typeface="Roboto Medium" pitchFamily="34" charset="-120"/>
              </a:rPr>
              <a:t>Content Organization</a:t>
            </a:r>
            <a:endParaRPr lang="en-US" sz="2050" dirty="0"/>
          </a:p>
        </p:txBody>
      </p:sp>
      <p:sp>
        <p:nvSpPr>
          <p:cNvPr id="23" name="Text 21"/>
          <p:cNvSpPr/>
          <p:nvPr/>
        </p:nvSpPr>
        <p:spPr>
          <a:xfrm>
            <a:off x="5872758" y="5480209"/>
            <a:ext cx="3566398" cy="1006197"/>
          </a:xfrm>
          <a:prstGeom prst="rect">
            <a:avLst/>
          </a:prstGeom>
          <a:noFill/>
          <a:ln/>
        </p:spPr>
        <p:txBody>
          <a:bodyPr wrap="square" lIns="0" tIns="0" rIns="0" bIns="0" rtlCol="0" anchor="t"/>
          <a:lstStyle/>
          <a:p>
            <a:pPr marL="0" indent="0">
              <a:lnSpc>
                <a:spcPts val="2600"/>
              </a:lnSpc>
              <a:buNone/>
            </a:pPr>
            <a:r>
              <a:rPr lang="en-US" sz="1650" dirty="0">
                <a:solidFill>
                  <a:srgbClr val="CFD0D8"/>
                </a:solidFill>
                <a:latin typeface="Roboto" pitchFamily="34" charset="0"/>
                <a:ea typeface="Roboto" pitchFamily="34" charset="-122"/>
                <a:cs typeface="Roboto" pitchFamily="34" charset="-120"/>
              </a:rPr>
              <a:t>Users should be able to organize their content into categories and subcategories for easy navigation.</a:t>
            </a:r>
            <a:endParaRPr lang="en-US" sz="1650" dirty="0"/>
          </a:p>
        </p:txBody>
      </p:sp>
      <p:sp>
        <p:nvSpPr>
          <p:cNvPr id="24" name="Shape 22"/>
          <p:cNvSpPr/>
          <p:nvPr/>
        </p:nvSpPr>
        <p:spPr>
          <a:xfrm>
            <a:off x="9648825" y="5026819"/>
            <a:ext cx="471726" cy="471726"/>
          </a:xfrm>
          <a:prstGeom prst="roundRect">
            <a:avLst>
              <a:gd name="adj" fmla="val 18670"/>
            </a:avLst>
          </a:prstGeom>
          <a:solidFill>
            <a:srgbClr val="182567"/>
          </a:solidFill>
          <a:ln w="7620">
            <a:solidFill>
              <a:srgbClr val="313E80"/>
            </a:solidFill>
            <a:prstDash val="solid"/>
          </a:ln>
        </p:spPr>
        <p:txBody>
          <a:bodyPr/>
          <a:lstStyle/>
          <a:p>
            <a:endParaRPr lang="en-US"/>
          </a:p>
        </p:txBody>
      </p:sp>
      <p:sp>
        <p:nvSpPr>
          <p:cNvPr id="25" name="Text 23"/>
          <p:cNvSpPr/>
          <p:nvPr/>
        </p:nvSpPr>
        <p:spPr>
          <a:xfrm>
            <a:off x="9795272" y="5105400"/>
            <a:ext cx="178832" cy="314563"/>
          </a:xfrm>
          <a:prstGeom prst="rect">
            <a:avLst/>
          </a:prstGeom>
          <a:noFill/>
          <a:ln/>
        </p:spPr>
        <p:txBody>
          <a:bodyPr wrap="none" lIns="0" tIns="0" rIns="0" bIns="0" rtlCol="0" anchor="t"/>
          <a:lstStyle/>
          <a:p>
            <a:pPr marL="0" indent="0" algn="ctr">
              <a:lnSpc>
                <a:spcPts val="2450"/>
              </a:lnSpc>
              <a:buNone/>
            </a:pPr>
            <a:r>
              <a:rPr lang="en-US" sz="2450" dirty="0">
                <a:solidFill>
                  <a:srgbClr val="CFD0D8"/>
                </a:solidFill>
                <a:latin typeface="Roboto Medium" pitchFamily="34" charset="0"/>
                <a:ea typeface="Roboto Medium" pitchFamily="34" charset="-122"/>
                <a:cs typeface="Roboto Medium" pitchFamily="34" charset="-120"/>
              </a:rPr>
              <a:t>3</a:t>
            </a:r>
            <a:endParaRPr lang="en-US" sz="2450" dirty="0"/>
          </a:p>
        </p:txBody>
      </p:sp>
      <p:sp>
        <p:nvSpPr>
          <p:cNvPr id="26" name="Text 24"/>
          <p:cNvSpPr/>
          <p:nvPr/>
        </p:nvSpPr>
        <p:spPr>
          <a:xfrm>
            <a:off x="10330220" y="5026819"/>
            <a:ext cx="2621161" cy="327660"/>
          </a:xfrm>
          <a:prstGeom prst="rect">
            <a:avLst/>
          </a:prstGeom>
          <a:noFill/>
          <a:ln/>
        </p:spPr>
        <p:txBody>
          <a:bodyPr wrap="none" lIns="0" tIns="0" rIns="0" bIns="0" rtlCol="0" anchor="t"/>
          <a:lstStyle/>
          <a:p>
            <a:pPr marL="0" indent="0">
              <a:lnSpc>
                <a:spcPts val="2550"/>
              </a:lnSpc>
              <a:buNone/>
            </a:pPr>
            <a:r>
              <a:rPr lang="en-US" sz="2050" dirty="0">
                <a:solidFill>
                  <a:srgbClr val="CFD0D8"/>
                </a:solidFill>
                <a:latin typeface="Roboto Medium" pitchFamily="34" charset="0"/>
                <a:ea typeface="Roboto Medium" pitchFamily="34" charset="-122"/>
                <a:cs typeface="Roboto Medium" pitchFamily="34" charset="-120"/>
              </a:rPr>
              <a:t>Content Editing</a:t>
            </a:r>
            <a:endParaRPr lang="en-US" sz="2050" dirty="0"/>
          </a:p>
        </p:txBody>
      </p:sp>
      <p:sp>
        <p:nvSpPr>
          <p:cNvPr id="27" name="Text 25"/>
          <p:cNvSpPr/>
          <p:nvPr/>
        </p:nvSpPr>
        <p:spPr>
          <a:xfrm>
            <a:off x="10330220" y="5480209"/>
            <a:ext cx="3566398" cy="670798"/>
          </a:xfrm>
          <a:prstGeom prst="rect">
            <a:avLst/>
          </a:prstGeom>
          <a:noFill/>
          <a:ln/>
        </p:spPr>
        <p:txBody>
          <a:bodyPr wrap="square" lIns="0" tIns="0" rIns="0" bIns="0" rtlCol="0" anchor="t"/>
          <a:lstStyle/>
          <a:p>
            <a:pPr marL="0" indent="0">
              <a:lnSpc>
                <a:spcPts val="2600"/>
              </a:lnSpc>
              <a:buNone/>
            </a:pPr>
            <a:r>
              <a:rPr lang="en-US" sz="1650" dirty="0">
                <a:solidFill>
                  <a:srgbClr val="CFD0D8"/>
                </a:solidFill>
                <a:latin typeface="Roboto" pitchFamily="34" charset="0"/>
                <a:ea typeface="Roboto" pitchFamily="34" charset="-122"/>
                <a:cs typeface="Roboto" pitchFamily="34" charset="-120"/>
              </a:rPr>
              <a:t>Users should be able to edit and update their content easily.</a:t>
            </a:r>
            <a:endParaRPr lang="en-US" sz="1650" dirty="0"/>
          </a:p>
        </p:txBody>
      </p: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0051AED5-F387-F63D-5764-52AFD0B9C9B2}"/>
                  </a:ext>
                </a:extLst>
              </p14:cNvPr>
              <p14:cNvContentPartPr/>
              <p14:nvPr/>
            </p14:nvContentPartPr>
            <p14:xfrm>
              <a:off x="12879077" y="7708024"/>
              <a:ext cx="1611360" cy="372240"/>
            </p14:xfrm>
          </p:contentPart>
        </mc:Choice>
        <mc:Fallback xmlns="">
          <p:pic>
            <p:nvPicPr>
              <p:cNvPr id="28" name="Ink 27">
                <a:extLst>
                  <a:ext uri="{FF2B5EF4-FFF2-40B4-BE49-F238E27FC236}">
                    <a16:creationId xmlns:a16="http://schemas.microsoft.com/office/drawing/2014/main" id="{0051AED5-F387-F63D-5764-52AFD0B9C9B2}"/>
                  </a:ext>
                </a:extLst>
              </p:cNvPr>
              <p:cNvPicPr/>
              <p:nvPr/>
            </p:nvPicPr>
            <p:blipFill>
              <a:blip r:embed="rId4"/>
              <a:stretch>
                <a:fillRect/>
              </a:stretch>
            </p:blipFill>
            <p:spPr>
              <a:xfrm>
                <a:off x="12816437" y="7645024"/>
                <a:ext cx="1737000" cy="497880"/>
              </a:xfrm>
              <a:prstGeom prst="rect">
                <a:avLst/>
              </a:prstGeom>
            </p:spPr>
          </p:pic>
        </mc:Fallback>
      </mc:AlternateContent>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par>
                                <p:cTn id="9" presetID="42"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1000"/>
                                        <p:tgtEl>
                                          <p:spTgt spid="10"/>
                                        </p:tgtEl>
                                      </p:cBhvr>
                                    </p:animEffect>
                                    <p:anim calcmode="lin" valueType="num">
                                      <p:cBhvr>
                                        <p:cTn id="47" dur="1000" fill="hold"/>
                                        <p:tgtEl>
                                          <p:spTgt spid="10"/>
                                        </p:tgtEl>
                                        <p:attrNameLst>
                                          <p:attrName>ppt_x</p:attrName>
                                        </p:attrNameLst>
                                      </p:cBhvr>
                                      <p:tavLst>
                                        <p:tav tm="0">
                                          <p:val>
                                            <p:strVal val="#ppt_x"/>
                                          </p:val>
                                        </p:tav>
                                        <p:tav tm="100000">
                                          <p:val>
                                            <p:strVal val="#ppt_x"/>
                                          </p:val>
                                        </p:tav>
                                      </p:tavLst>
                                    </p:anim>
                                    <p:anim calcmode="lin" valueType="num">
                                      <p:cBhvr>
                                        <p:cTn id="48" dur="10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ppt_x</p:attrName>
                                        </p:attrNameLst>
                                      </p:cBhvr>
                                      <p:tavLst>
                                        <p:tav tm="0">
                                          <p:val>
                                            <p:strVal val="#ppt_x"/>
                                          </p:val>
                                        </p:tav>
                                        <p:tav tm="100000">
                                          <p:val>
                                            <p:strVal val="#ppt_x"/>
                                          </p:val>
                                        </p:tav>
                                      </p:tavLst>
                                    </p:anim>
                                    <p:anim calcmode="lin" valueType="num">
                                      <p:cBhvr>
                                        <p:cTn id="63" dur="1000" fill="hold"/>
                                        <p:tgtEl>
                                          <p:spTgt spid="1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anim calcmode="lin" valueType="num">
                                      <p:cBhvr>
                                        <p:cTn id="72" dur="1000" fill="hold"/>
                                        <p:tgtEl>
                                          <p:spTgt spid="16"/>
                                        </p:tgtEl>
                                        <p:attrNameLst>
                                          <p:attrName>ppt_x</p:attrName>
                                        </p:attrNameLst>
                                      </p:cBhvr>
                                      <p:tavLst>
                                        <p:tav tm="0">
                                          <p:val>
                                            <p:strVal val="#ppt_x"/>
                                          </p:val>
                                        </p:tav>
                                        <p:tav tm="100000">
                                          <p:val>
                                            <p:strVal val="#ppt_x"/>
                                          </p:val>
                                        </p:tav>
                                      </p:tavLst>
                                    </p:anim>
                                    <p:anim calcmode="lin" valueType="num">
                                      <p:cBhvr>
                                        <p:cTn id="73" dur="1000" fill="hold"/>
                                        <p:tgtEl>
                                          <p:spTgt spid="1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1000"/>
                                        <p:tgtEl>
                                          <p:spTgt spid="17"/>
                                        </p:tgtEl>
                                      </p:cBhvr>
                                    </p:animEffect>
                                    <p:anim calcmode="lin" valueType="num">
                                      <p:cBhvr>
                                        <p:cTn id="77" dur="1000" fill="hold"/>
                                        <p:tgtEl>
                                          <p:spTgt spid="17"/>
                                        </p:tgtEl>
                                        <p:attrNameLst>
                                          <p:attrName>ppt_x</p:attrName>
                                        </p:attrNameLst>
                                      </p:cBhvr>
                                      <p:tavLst>
                                        <p:tav tm="0">
                                          <p:val>
                                            <p:strVal val="#ppt_x"/>
                                          </p:val>
                                        </p:tav>
                                        <p:tav tm="100000">
                                          <p:val>
                                            <p:strVal val="#ppt_x"/>
                                          </p:val>
                                        </p:tav>
                                      </p:tavLst>
                                    </p:anim>
                                    <p:anim calcmode="lin" valueType="num">
                                      <p:cBhvr>
                                        <p:cTn id="78" dur="1000" fill="hold"/>
                                        <p:tgtEl>
                                          <p:spTgt spid="17"/>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1000"/>
                                        <p:tgtEl>
                                          <p:spTgt spid="18"/>
                                        </p:tgtEl>
                                      </p:cBhvr>
                                    </p:animEffect>
                                    <p:anim calcmode="lin" valueType="num">
                                      <p:cBhvr>
                                        <p:cTn id="82" dur="1000" fill="hold"/>
                                        <p:tgtEl>
                                          <p:spTgt spid="18"/>
                                        </p:tgtEl>
                                        <p:attrNameLst>
                                          <p:attrName>ppt_x</p:attrName>
                                        </p:attrNameLst>
                                      </p:cBhvr>
                                      <p:tavLst>
                                        <p:tav tm="0">
                                          <p:val>
                                            <p:strVal val="#ppt_x"/>
                                          </p:val>
                                        </p:tav>
                                        <p:tav tm="100000">
                                          <p:val>
                                            <p:strVal val="#ppt_x"/>
                                          </p:val>
                                        </p:tav>
                                      </p:tavLst>
                                    </p:anim>
                                    <p:anim calcmode="lin" valueType="num">
                                      <p:cBhvr>
                                        <p:cTn id="83" dur="1000" fill="hold"/>
                                        <p:tgtEl>
                                          <p:spTgt spid="18"/>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1000"/>
                                        <p:tgtEl>
                                          <p:spTgt spid="19"/>
                                        </p:tgtEl>
                                      </p:cBhvr>
                                    </p:animEffect>
                                    <p:anim calcmode="lin" valueType="num">
                                      <p:cBhvr>
                                        <p:cTn id="87" dur="1000" fill="hold"/>
                                        <p:tgtEl>
                                          <p:spTgt spid="19"/>
                                        </p:tgtEl>
                                        <p:attrNameLst>
                                          <p:attrName>ppt_x</p:attrName>
                                        </p:attrNameLst>
                                      </p:cBhvr>
                                      <p:tavLst>
                                        <p:tav tm="0">
                                          <p:val>
                                            <p:strVal val="#ppt_x"/>
                                          </p:val>
                                        </p:tav>
                                        <p:tav tm="100000">
                                          <p:val>
                                            <p:strVal val="#ppt_x"/>
                                          </p:val>
                                        </p:tav>
                                      </p:tavLst>
                                    </p:anim>
                                    <p:anim calcmode="lin" valueType="num">
                                      <p:cBhvr>
                                        <p:cTn id="88" dur="1000" fill="hold"/>
                                        <p:tgtEl>
                                          <p:spTgt spid="19"/>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1000"/>
                                        <p:tgtEl>
                                          <p:spTgt spid="20"/>
                                        </p:tgtEl>
                                      </p:cBhvr>
                                    </p:animEffect>
                                    <p:anim calcmode="lin" valueType="num">
                                      <p:cBhvr>
                                        <p:cTn id="92" dur="1000" fill="hold"/>
                                        <p:tgtEl>
                                          <p:spTgt spid="20"/>
                                        </p:tgtEl>
                                        <p:attrNameLst>
                                          <p:attrName>ppt_x</p:attrName>
                                        </p:attrNameLst>
                                      </p:cBhvr>
                                      <p:tavLst>
                                        <p:tav tm="0">
                                          <p:val>
                                            <p:strVal val="#ppt_x"/>
                                          </p:val>
                                        </p:tav>
                                        <p:tav tm="100000">
                                          <p:val>
                                            <p:strVal val="#ppt_x"/>
                                          </p:val>
                                        </p:tav>
                                      </p:tavLst>
                                    </p:anim>
                                    <p:anim calcmode="lin" valueType="num">
                                      <p:cBhvr>
                                        <p:cTn id="93" dur="1000" fill="hold"/>
                                        <p:tgtEl>
                                          <p:spTgt spid="20"/>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1000"/>
                                        <p:tgtEl>
                                          <p:spTgt spid="21"/>
                                        </p:tgtEl>
                                      </p:cBhvr>
                                    </p:animEffect>
                                    <p:anim calcmode="lin" valueType="num">
                                      <p:cBhvr>
                                        <p:cTn id="97" dur="1000" fill="hold"/>
                                        <p:tgtEl>
                                          <p:spTgt spid="21"/>
                                        </p:tgtEl>
                                        <p:attrNameLst>
                                          <p:attrName>ppt_x</p:attrName>
                                        </p:attrNameLst>
                                      </p:cBhvr>
                                      <p:tavLst>
                                        <p:tav tm="0">
                                          <p:val>
                                            <p:strVal val="#ppt_x"/>
                                          </p:val>
                                        </p:tav>
                                        <p:tav tm="100000">
                                          <p:val>
                                            <p:strVal val="#ppt_x"/>
                                          </p:val>
                                        </p:tav>
                                      </p:tavLst>
                                    </p:anim>
                                    <p:anim calcmode="lin" valueType="num">
                                      <p:cBhvr>
                                        <p:cTn id="98" dur="1000" fill="hold"/>
                                        <p:tgtEl>
                                          <p:spTgt spid="21"/>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1000"/>
                                        <p:tgtEl>
                                          <p:spTgt spid="22"/>
                                        </p:tgtEl>
                                      </p:cBhvr>
                                    </p:animEffect>
                                    <p:anim calcmode="lin" valueType="num">
                                      <p:cBhvr>
                                        <p:cTn id="102" dur="1000" fill="hold"/>
                                        <p:tgtEl>
                                          <p:spTgt spid="22"/>
                                        </p:tgtEl>
                                        <p:attrNameLst>
                                          <p:attrName>ppt_x</p:attrName>
                                        </p:attrNameLst>
                                      </p:cBhvr>
                                      <p:tavLst>
                                        <p:tav tm="0">
                                          <p:val>
                                            <p:strVal val="#ppt_x"/>
                                          </p:val>
                                        </p:tav>
                                        <p:tav tm="100000">
                                          <p:val>
                                            <p:strVal val="#ppt_x"/>
                                          </p:val>
                                        </p:tav>
                                      </p:tavLst>
                                    </p:anim>
                                    <p:anim calcmode="lin" valueType="num">
                                      <p:cBhvr>
                                        <p:cTn id="103" dur="1000" fill="hold"/>
                                        <p:tgtEl>
                                          <p:spTgt spid="22"/>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1000"/>
                                        <p:tgtEl>
                                          <p:spTgt spid="23"/>
                                        </p:tgtEl>
                                      </p:cBhvr>
                                    </p:animEffect>
                                    <p:anim calcmode="lin" valueType="num">
                                      <p:cBhvr>
                                        <p:cTn id="107" dur="1000" fill="hold"/>
                                        <p:tgtEl>
                                          <p:spTgt spid="23"/>
                                        </p:tgtEl>
                                        <p:attrNameLst>
                                          <p:attrName>ppt_x</p:attrName>
                                        </p:attrNameLst>
                                      </p:cBhvr>
                                      <p:tavLst>
                                        <p:tav tm="0">
                                          <p:val>
                                            <p:strVal val="#ppt_x"/>
                                          </p:val>
                                        </p:tav>
                                        <p:tav tm="100000">
                                          <p:val>
                                            <p:strVal val="#ppt_x"/>
                                          </p:val>
                                        </p:tav>
                                      </p:tavLst>
                                    </p:anim>
                                    <p:anim calcmode="lin" valueType="num">
                                      <p:cBhvr>
                                        <p:cTn id="108" dur="1000" fill="hold"/>
                                        <p:tgtEl>
                                          <p:spTgt spid="23"/>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1000"/>
                                        <p:tgtEl>
                                          <p:spTgt spid="24"/>
                                        </p:tgtEl>
                                      </p:cBhvr>
                                    </p:animEffect>
                                    <p:anim calcmode="lin" valueType="num">
                                      <p:cBhvr>
                                        <p:cTn id="112" dur="1000" fill="hold"/>
                                        <p:tgtEl>
                                          <p:spTgt spid="24"/>
                                        </p:tgtEl>
                                        <p:attrNameLst>
                                          <p:attrName>ppt_x</p:attrName>
                                        </p:attrNameLst>
                                      </p:cBhvr>
                                      <p:tavLst>
                                        <p:tav tm="0">
                                          <p:val>
                                            <p:strVal val="#ppt_x"/>
                                          </p:val>
                                        </p:tav>
                                        <p:tav tm="100000">
                                          <p:val>
                                            <p:strVal val="#ppt_x"/>
                                          </p:val>
                                        </p:tav>
                                      </p:tavLst>
                                    </p:anim>
                                    <p:anim calcmode="lin" valueType="num">
                                      <p:cBhvr>
                                        <p:cTn id="113" dur="1000" fill="hold"/>
                                        <p:tgtEl>
                                          <p:spTgt spid="24"/>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fade">
                                      <p:cBhvr>
                                        <p:cTn id="116" dur="1000"/>
                                        <p:tgtEl>
                                          <p:spTgt spid="25"/>
                                        </p:tgtEl>
                                      </p:cBhvr>
                                    </p:animEffect>
                                    <p:anim calcmode="lin" valueType="num">
                                      <p:cBhvr>
                                        <p:cTn id="117" dur="1000" fill="hold"/>
                                        <p:tgtEl>
                                          <p:spTgt spid="25"/>
                                        </p:tgtEl>
                                        <p:attrNameLst>
                                          <p:attrName>ppt_x</p:attrName>
                                        </p:attrNameLst>
                                      </p:cBhvr>
                                      <p:tavLst>
                                        <p:tav tm="0">
                                          <p:val>
                                            <p:strVal val="#ppt_x"/>
                                          </p:val>
                                        </p:tav>
                                        <p:tav tm="100000">
                                          <p:val>
                                            <p:strVal val="#ppt_x"/>
                                          </p:val>
                                        </p:tav>
                                      </p:tavLst>
                                    </p:anim>
                                    <p:anim calcmode="lin" valueType="num">
                                      <p:cBhvr>
                                        <p:cTn id="118" dur="1000" fill="hold"/>
                                        <p:tgtEl>
                                          <p:spTgt spid="25"/>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animEffect transition="in" filter="fade">
                                      <p:cBhvr>
                                        <p:cTn id="121" dur="1000"/>
                                        <p:tgtEl>
                                          <p:spTgt spid="26"/>
                                        </p:tgtEl>
                                      </p:cBhvr>
                                    </p:animEffect>
                                    <p:anim calcmode="lin" valueType="num">
                                      <p:cBhvr>
                                        <p:cTn id="122" dur="1000" fill="hold"/>
                                        <p:tgtEl>
                                          <p:spTgt spid="26"/>
                                        </p:tgtEl>
                                        <p:attrNameLst>
                                          <p:attrName>ppt_x</p:attrName>
                                        </p:attrNameLst>
                                      </p:cBhvr>
                                      <p:tavLst>
                                        <p:tav tm="0">
                                          <p:val>
                                            <p:strVal val="#ppt_x"/>
                                          </p:val>
                                        </p:tav>
                                        <p:tav tm="100000">
                                          <p:val>
                                            <p:strVal val="#ppt_x"/>
                                          </p:val>
                                        </p:tav>
                                      </p:tavLst>
                                    </p:anim>
                                    <p:anim calcmode="lin" valueType="num">
                                      <p:cBhvr>
                                        <p:cTn id="123" dur="1000" fill="hold"/>
                                        <p:tgtEl>
                                          <p:spTgt spid="26"/>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fade">
                                      <p:cBhvr>
                                        <p:cTn id="126" dur="1000"/>
                                        <p:tgtEl>
                                          <p:spTgt spid="27"/>
                                        </p:tgtEl>
                                      </p:cBhvr>
                                    </p:animEffect>
                                    <p:anim calcmode="lin" valueType="num">
                                      <p:cBhvr>
                                        <p:cTn id="127" dur="1000" fill="hold"/>
                                        <p:tgtEl>
                                          <p:spTgt spid="27"/>
                                        </p:tgtEl>
                                        <p:attrNameLst>
                                          <p:attrName>ppt_x</p:attrName>
                                        </p:attrNameLst>
                                      </p:cBhvr>
                                      <p:tavLst>
                                        <p:tav tm="0">
                                          <p:val>
                                            <p:strVal val="#ppt_x"/>
                                          </p:val>
                                        </p:tav>
                                        <p:tav tm="100000">
                                          <p:val>
                                            <p:strVal val="#ppt_x"/>
                                          </p:val>
                                        </p:tav>
                                      </p:tavLst>
                                    </p:anim>
                                    <p:anim calcmode="lin" valueType="num">
                                      <p:cBhvr>
                                        <p:cTn id="12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726</TotalTime>
  <Words>1140</Words>
  <Application>Microsoft Office PowerPoint</Application>
  <PresentationFormat>Custom</PresentationFormat>
  <Paragraphs>180</Paragraphs>
  <Slides>20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Roboto</vt:lpstr>
      <vt:lpstr>Arial</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Ammar Shaban</cp:lastModifiedBy>
  <cp:revision>2</cp:revision>
  <dcterms:created xsi:type="dcterms:W3CDTF">2025-01-20T17:45:19Z</dcterms:created>
  <dcterms:modified xsi:type="dcterms:W3CDTF">2025-01-25T06:07:41Z</dcterms:modified>
</cp:coreProperties>
</file>